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72" r:id="rId2"/>
    <p:sldId id="281" r:id="rId3"/>
    <p:sldId id="282" r:id="rId4"/>
    <p:sldId id="283" r:id="rId5"/>
    <p:sldId id="284" r:id="rId6"/>
    <p:sldId id="302" r:id="rId7"/>
    <p:sldId id="314" r:id="rId8"/>
    <p:sldId id="312" r:id="rId9"/>
    <p:sldId id="286" r:id="rId10"/>
    <p:sldId id="313" r:id="rId11"/>
    <p:sldId id="287" r:id="rId12"/>
    <p:sldId id="289" r:id="rId13"/>
    <p:sldId id="311" r:id="rId14"/>
    <p:sldId id="307" r:id="rId15"/>
    <p:sldId id="290" r:id="rId16"/>
    <p:sldId id="299" r:id="rId17"/>
    <p:sldId id="305" r:id="rId18"/>
    <p:sldId id="291" r:id="rId19"/>
  </p:sldIdLst>
  <p:sldSz cx="9144000" cy="6858000" type="screen4x3"/>
  <p:notesSz cx="6858000" cy="9144000"/>
  <p:defaultTextStyle>
    <a:defPPr>
      <a:defRPr lang="lt-LT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7B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94660"/>
  </p:normalViewPr>
  <p:slideViewPr>
    <p:cSldViewPr snapToObjects="1">
      <p:cViewPr varScale="1">
        <p:scale>
          <a:sx n="68" d="100"/>
          <a:sy n="68" d="100"/>
        </p:scale>
        <p:origin x="1398" y="72"/>
      </p:cViewPr>
      <p:guideLst>
        <p:guide orient="horz" pos="2160"/>
        <p:guide pos="2880"/>
      </p:guideLst>
    </p:cSldViewPr>
  </p:slideViewPr>
  <p:notesTextViewPr>
    <p:cViewPr>
      <p:scale>
        <a:sx n="153" d="100"/>
        <a:sy n="153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4E53ED-2878-4BC4-80DB-753C87EE7EBE}" type="datetimeFigureOut">
              <a:rPr lang="lv-LV" smtClean="0"/>
              <a:pPr/>
              <a:t>11.01.2019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70A70C-DD56-407C-8D4F-10708D8BD93E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155057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9C51ADF9-877B-4EDE-9204-8F91FC74DE66}" type="datetimeFigureOut">
              <a:rPr lang="en-US"/>
              <a:pPr>
                <a:defRPr/>
              </a:pPr>
              <a:t>1/11/2019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1117BB90-542A-4D37-B367-13670DC82C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073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v-LV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0866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/>
              <a:t>Click to edit Master subtitle style</a:t>
            </a:r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28800"/>
            <a:ext cx="8229600" cy="4297363"/>
          </a:xfrm>
        </p:spPr>
        <p:txBody>
          <a:bodyPr vert="eaVert"/>
          <a:lstStyle/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/>
              <a:t>Click</a:t>
            </a:r>
            <a:r>
              <a:rPr lang="lv-LV" dirty="0"/>
              <a:t> to </a:t>
            </a:r>
            <a:r>
              <a:rPr lang="lv-LV" dirty="0" err="1"/>
              <a:t>edit</a:t>
            </a:r>
            <a:r>
              <a:rPr lang="lv-LV" dirty="0"/>
              <a:t> </a:t>
            </a:r>
            <a:r>
              <a:rPr lang="lv-LV" dirty="0" err="1"/>
              <a:t>Master</a:t>
            </a:r>
            <a:r>
              <a:rPr lang="lv-LV" dirty="0"/>
              <a:t> </a:t>
            </a:r>
            <a:r>
              <a:rPr lang="lv-LV" dirty="0" err="1"/>
              <a:t>title</a:t>
            </a:r>
            <a:r>
              <a:rPr lang="lv-LV" dirty="0"/>
              <a:t> </a:t>
            </a:r>
            <a:r>
              <a:rPr lang="lv-LV" dirty="0" err="1"/>
              <a:t>style</a:t>
            </a:r>
            <a:endParaRPr lang="lt-L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lt-LT"/>
          </a:p>
        </p:txBody>
      </p:sp>
      <p:sp>
        <p:nvSpPr>
          <p:cNvPr id="4" name="Rectangle 3"/>
          <p:cNvSpPr/>
          <p:nvPr userDrawn="1"/>
        </p:nvSpPr>
        <p:spPr>
          <a:xfrm>
            <a:off x="251520" y="116632"/>
            <a:ext cx="59046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000" dirty="0">
                <a:solidFill>
                  <a:srgbClr val="3E7BEA"/>
                </a:solidFill>
                <a:latin typeface="Arial Narrow" panose="020B0606020202030204" pitchFamily="34" charset="0"/>
              </a:rPr>
              <a:t>F</a:t>
            </a:r>
            <a:r>
              <a:rPr lang="en-GB" sz="2000" dirty="0">
                <a:solidFill>
                  <a:srgbClr val="3E7BEA"/>
                </a:solidFill>
                <a:latin typeface="Arial Narrow" panose="020B0606020202030204" pitchFamily="34" charset="0"/>
              </a:rPr>
              <a:t>IS WORLD CUP ROLLERSKI 2015</a:t>
            </a:r>
            <a:br>
              <a:rPr lang="en-GB" sz="2000" dirty="0">
                <a:solidFill>
                  <a:srgbClr val="3E7BEA"/>
                </a:solidFill>
                <a:latin typeface="Arial Narrow" panose="020B0606020202030204" pitchFamily="34" charset="0"/>
              </a:rPr>
            </a:br>
            <a:r>
              <a:rPr lang="en-GB" sz="2000" dirty="0">
                <a:solidFill>
                  <a:srgbClr val="3E7BEA"/>
                </a:solidFill>
                <a:latin typeface="Arial Narrow" panose="020B0606020202030204" pitchFamily="34" charset="0"/>
              </a:rPr>
              <a:t>MADONA</a:t>
            </a:r>
          </a:p>
        </p:txBody>
      </p:sp>
      <p:pic>
        <p:nvPicPr>
          <p:cNvPr id="4098" name="Picture 2" descr="http://www.smeceressils.lv/bildes/wc_rol_baneris_2015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16632"/>
            <a:ext cx="2973064" cy="79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emplateHor.pdf"/>
          <p:cNvPicPr>
            <a:picLocks noChangeAspect="1"/>
          </p:cNvPicPr>
          <p:nvPr userDrawn="1"/>
        </p:nvPicPr>
        <p:blipFill rotWithShape="1">
          <a:blip r:embed="rId2"/>
          <a:srcRect t="12828"/>
          <a:stretch/>
        </p:blipFill>
        <p:spPr bwMode="auto">
          <a:xfrm>
            <a:off x="0" y="1052736"/>
            <a:ext cx="9144000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lt-L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15240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0000"/>
                </a:solidFill>
                <a:latin typeface="Arial Narrow" charset="0"/>
              </a:defRPr>
            </a:lvl1pPr>
          </a:lstStyle>
          <a:p>
            <a:pPr>
              <a:defRPr/>
            </a:pPr>
            <a:r>
              <a:rPr lang="lv-LV"/>
              <a:t>DEDLINE 20.01.11.</a:t>
            </a:r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lnSpc>
                <a:spcPts val="3180"/>
              </a:lnSpc>
              <a:defRPr sz="4000" b="1" cap="all"/>
            </a:lvl1pPr>
          </a:lstStyle>
          <a:p>
            <a:r>
              <a:rPr lang="lv-LV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TemplateHor.pdf"/>
          <p:cNvPicPr>
            <a:picLocks noChangeAspect="1"/>
          </p:cNvPicPr>
          <p:nvPr userDrawn="1"/>
        </p:nvPicPr>
        <p:blipFill rotWithShape="1">
          <a:blip r:embed="rId2"/>
          <a:srcRect t="12828"/>
          <a:stretch/>
        </p:blipFill>
        <p:spPr bwMode="auto">
          <a:xfrm>
            <a:off x="0" y="1052736"/>
            <a:ext cx="9144000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algn="l">
              <a:lnSpc>
                <a:spcPts val="1580"/>
              </a:lnSpc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/>
              <a:t>Click to edit Master</a:t>
            </a:r>
          </a:p>
          <a:p>
            <a:pPr lvl="0"/>
            <a:r>
              <a:rPr lang="lv-LV"/>
              <a:t>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lnSpc>
                <a:spcPts val="1680"/>
              </a:lnSpc>
              <a:defRPr sz="28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/>
              <a:t>Click to edit Master </a:t>
            </a:r>
          </a:p>
          <a:p>
            <a:pPr lvl="0"/>
            <a:r>
              <a:rPr lang="lv-LV"/>
              <a:t>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lt-LT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603A95E2-31B7-47D5-B0D2-2F4CA3786A1E}" type="datetime1">
              <a:rPr lang="lt-LT"/>
              <a:pPr>
                <a:defRPr/>
              </a:pPr>
              <a:t>2019-01-11</a:t>
            </a:fld>
            <a:endParaRPr lang="lt-LT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CE14FDEE-42E4-4ED5-8582-157D448612F4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TemplateHor.pdf"/>
          <p:cNvPicPr>
            <a:picLocks noChangeAspect="1"/>
          </p:cNvPicPr>
          <p:nvPr userDrawn="1"/>
        </p:nvPicPr>
        <p:blipFill rotWithShape="1">
          <a:blip r:embed="rId2"/>
          <a:srcRect t="11747"/>
          <a:stretch/>
        </p:blipFill>
        <p:spPr bwMode="auto">
          <a:xfrm>
            <a:off x="0" y="980728"/>
            <a:ext cx="9144000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/>
              <a:t>Click to edit Master title style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lnSpc>
                <a:spcPts val="1380"/>
              </a:lnSpc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/>
              <a:t>Click to edit Master text</a:t>
            </a:r>
          </a:p>
          <a:p>
            <a:pPr lvl="0"/>
            <a:r>
              <a:rPr lang="lv-LV"/>
              <a:t>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lt-LT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lnSpc>
                <a:spcPts val="1380"/>
              </a:lnSpc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/>
              <a:t>Click to edit Master </a:t>
            </a:r>
          </a:p>
          <a:p>
            <a:pPr lvl="0"/>
            <a:r>
              <a:rPr lang="lv-LV"/>
              <a:t>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2A2EBE26-32F2-4F90-A880-00167DECC465}" type="datetime1">
              <a:rPr lang="lt-LT"/>
              <a:pPr>
                <a:defRPr/>
              </a:pPr>
              <a:t>2019-01-11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6C1ED52D-1EDC-42F9-B93B-03A86A49AF18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TemplateHor.pdf"/>
          <p:cNvPicPr>
            <a:picLocks noChangeAspect="1"/>
          </p:cNvPicPr>
          <p:nvPr userDrawn="1"/>
        </p:nvPicPr>
        <p:blipFill rotWithShape="1">
          <a:blip r:embed="rId2"/>
          <a:srcRect t="11747"/>
          <a:stretch/>
        </p:blipFill>
        <p:spPr bwMode="auto">
          <a:xfrm>
            <a:off x="0" y="980728"/>
            <a:ext cx="9144000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52400"/>
            <a:ext cx="8229600" cy="838200"/>
          </a:xfrm>
        </p:spPr>
        <p:txBody>
          <a:bodyPr/>
          <a:lstStyle/>
          <a:p>
            <a:r>
              <a:rPr lang="lv-LV" dirty="0" err="1"/>
              <a:t>Click</a:t>
            </a:r>
            <a:r>
              <a:rPr lang="lv-LV" dirty="0"/>
              <a:t> to </a:t>
            </a:r>
            <a:r>
              <a:rPr lang="lv-LV" dirty="0" err="1"/>
              <a:t>edit</a:t>
            </a:r>
            <a:r>
              <a:rPr lang="lv-LV" dirty="0"/>
              <a:t> </a:t>
            </a:r>
            <a:r>
              <a:rPr lang="lv-LV" dirty="0" err="1"/>
              <a:t>Master</a:t>
            </a:r>
            <a:r>
              <a:rPr lang="lv-LV" dirty="0"/>
              <a:t> </a:t>
            </a:r>
            <a:r>
              <a:rPr lang="lv-LV" dirty="0" err="1"/>
              <a:t>title</a:t>
            </a:r>
            <a:r>
              <a:rPr lang="lv-LV" dirty="0"/>
              <a:t> </a:t>
            </a:r>
            <a:r>
              <a:rPr lang="lv-LV" dirty="0" err="1"/>
              <a:t>style</a:t>
            </a:r>
            <a:endParaRPr lang="lt-LT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E1E05120-F5E8-4938-8699-B03B01744448}" type="datetime1">
              <a:rPr lang="lt-LT"/>
              <a:pPr>
                <a:defRPr/>
              </a:pPr>
              <a:t>2019-01-11</a:t>
            </a:fld>
            <a:endParaRPr lang="lt-LT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1755E3D9-10F4-484D-AE0D-3248EB0259B8}" type="slidenum">
              <a:rPr lang="lt-LT"/>
              <a:pPr>
                <a:defRPr/>
              </a:pPr>
              <a:t>‹#›</a:t>
            </a:fld>
            <a:endParaRPr lang="lt-LT"/>
          </a:p>
        </p:txBody>
      </p:sp>
      <p:pic>
        <p:nvPicPr>
          <p:cNvPr id="3074" name="Picture 2" descr="http://www.smeceressils.lv/bildes/wc_rol_baneris_2015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963" y="125810"/>
            <a:ext cx="3222693" cy="86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TemplateHor.pdf"/>
          <p:cNvPicPr>
            <a:picLocks noChangeAspect="1"/>
          </p:cNvPicPr>
          <p:nvPr userDrawn="1"/>
        </p:nvPicPr>
        <p:blipFill rotWithShape="1">
          <a:blip r:embed="rId2"/>
          <a:srcRect t="12828"/>
          <a:stretch/>
        </p:blipFill>
        <p:spPr bwMode="auto">
          <a:xfrm>
            <a:off x="0" y="1052736"/>
            <a:ext cx="9144000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8D7F16AE-3C07-4559-BE71-C997461B0CF6}" type="datetime1">
              <a:rPr lang="lt-LT"/>
              <a:pPr>
                <a:defRPr/>
              </a:pPr>
              <a:t>2019-01-11</a:t>
            </a:fld>
            <a:endParaRPr lang="lt-LT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661C09A5-7848-4D88-B0C8-DDA3E7F5AE09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TemplateHor.pd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98438"/>
            <a:ext cx="9144000" cy="665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8EE83050-EF2B-4297-9DC1-AE46DC53A2C8}" type="datetime1">
              <a:rPr lang="lt-LT"/>
              <a:pPr>
                <a:defRPr/>
              </a:pPr>
              <a:t>2019-01-11</a:t>
            </a:fld>
            <a:endParaRPr lang="lt-LT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7BFFDB20-5139-4885-83E6-5E05CE49E3EB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t-L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TemplateHor.pdf"/>
          <p:cNvPicPr>
            <a:picLocks noChangeAspect="1"/>
          </p:cNvPicPr>
          <p:nvPr userDrawn="1"/>
        </p:nvPicPr>
        <p:blipFill rotWithShape="1">
          <a:blip r:embed="rId14"/>
          <a:srcRect t="13909"/>
          <a:stretch/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838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lv-LV" dirty="0" err="1"/>
              <a:t>Click</a:t>
            </a:r>
            <a:r>
              <a:rPr lang="lv-LV" dirty="0"/>
              <a:t> to </a:t>
            </a:r>
            <a:r>
              <a:rPr lang="lv-LV" dirty="0" err="1"/>
              <a:t>edit</a:t>
            </a:r>
            <a:r>
              <a:rPr lang="lv-LV" dirty="0"/>
              <a:t> </a:t>
            </a:r>
            <a:r>
              <a:rPr lang="lv-LV" dirty="0" err="1"/>
              <a:t>Master</a:t>
            </a:r>
            <a:r>
              <a:rPr lang="lv-LV" dirty="0"/>
              <a:t> </a:t>
            </a:r>
            <a:r>
              <a:rPr lang="lv-LV" dirty="0" err="1"/>
              <a:t>title</a:t>
            </a:r>
            <a:r>
              <a:rPr lang="lv-LV" dirty="0"/>
              <a:t> </a:t>
            </a:r>
            <a:br>
              <a:rPr lang="lv-LV" dirty="0"/>
            </a:br>
            <a:r>
              <a:rPr lang="lv-LV" dirty="0" err="1"/>
              <a:t>style</a:t>
            </a:r>
            <a:endParaRPr lang="lt-L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lv-LV"/>
              <a:t>Click to edit Master text </a:t>
            </a:r>
          </a:p>
          <a:p>
            <a:pPr lvl="0"/>
            <a:r>
              <a:rPr lang="lv-LV"/>
              <a:t>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7" r:id="rId2"/>
    <p:sldLayoutId id="2147483722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23" r:id="rId9"/>
    <p:sldLayoutId id="2147483724" r:id="rId10"/>
    <p:sldLayoutId id="2147483725" r:id="rId11"/>
    <p:sldLayoutId id="2147483726" r:id="rId12"/>
  </p:sldLayoutIdLst>
  <p:txStyles>
    <p:titleStyle>
      <a:lvl1pPr algn="l" defTabSz="457200" rtl="0" eaLnBrk="0" fontAlgn="base" hangingPunct="0">
        <a:lnSpc>
          <a:spcPts val="1975"/>
        </a:lnSpc>
        <a:spcBef>
          <a:spcPct val="0"/>
        </a:spcBef>
        <a:spcAft>
          <a:spcPct val="0"/>
        </a:spcAft>
        <a:defRPr sz="2400" kern="1200" cap="all">
          <a:solidFill>
            <a:srgbClr val="3E7BEA"/>
          </a:solidFill>
          <a:latin typeface="Arial Narrow"/>
          <a:ea typeface="ＭＳ Ｐゴシック" charset="-128"/>
          <a:cs typeface="Arial Narrow"/>
        </a:defRPr>
      </a:lvl1pPr>
      <a:lvl2pPr algn="l" defTabSz="457200" rtl="0" eaLnBrk="0" fontAlgn="base" hangingPunct="0">
        <a:lnSpc>
          <a:spcPts val="1975"/>
        </a:lnSpc>
        <a:spcBef>
          <a:spcPct val="0"/>
        </a:spcBef>
        <a:spcAft>
          <a:spcPct val="0"/>
        </a:spcAft>
        <a:defRPr sz="2400">
          <a:solidFill>
            <a:srgbClr val="3E7BEA"/>
          </a:solidFill>
          <a:latin typeface="Arial Narrow" charset="0"/>
          <a:ea typeface="ＭＳ Ｐゴシック" charset="-128"/>
          <a:cs typeface="Arial Narrow" charset="0"/>
        </a:defRPr>
      </a:lvl2pPr>
      <a:lvl3pPr algn="l" defTabSz="457200" rtl="0" eaLnBrk="0" fontAlgn="base" hangingPunct="0">
        <a:lnSpc>
          <a:spcPts val="1975"/>
        </a:lnSpc>
        <a:spcBef>
          <a:spcPct val="0"/>
        </a:spcBef>
        <a:spcAft>
          <a:spcPct val="0"/>
        </a:spcAft>
        <a:defRPr sz="2400">
          <a:solidFill>
            <a:srgbClr val="3E7BEA"/>
          </a:solidFill>
          <a:latin typeface="Arial Narrow" charset="0"/>
          <a:ea typeface="ＭＳ Ｐゴシック" charset="-128"/>
          <a:cs typeface="Arial Narrow" charset="0"/>
        </a:defRPr>
      </a:lvl3pPr>
      <a:lvl4pPr algn="l" defTabSz="457200" rtl="0" eaLnBrk="0" fontAlgn="base" hangingPunct="0">
        <a:lnSpc>
          <a:spcPts val="1975"/>
        </a:lnSpc>
        <a:spcBef>
          <a:spcPct val="0"/>
        </a:spcBef>
        <a:spcAft>
          <a:spcPct val="0"/>
        </a:spcAft>
        <a:defRPr sz="2400">
          <a:solidFill>
            <a:srgbClr val="3E7BEA"/>
          </a:solidFill>
          <a:latin typeface="Arial Narrow" charset="0"/>
          <a:ea typeface="ＭＳ Ｐゴシック" charset="-128"/>
          <a:cs typeface="Arial Narrow" charset="0"/>
        </a:defRPr>
      </a:lvl4pPr>
      <a:lvl5pPr algn="l" defTabSz="457200" rtl="0" eaLnBrk="0" fontAlgn="base" hangingPunct="0">
        <a:lnSpc>
          <a:spcPts val="1975"/>
        </a:lnSpc>
        <a:spcBef>
          <a:spcPct val="0"/>
        </a:spcBef>
        <a:spcAft>
          <a:spcPct val="0"/>
        </a:spcAft>
        <a:defRPr sz="2400">
          <a:solidFill>
            <a:srgbClr val="3E7BEA"/>
          </a:solidFill>
          <a:latin typeface="Arial Narrow" charset="0"/>
          <a:ea typeface="ＭＳ Ｐゴシック" charset="-128"/>
          <a:cs typeface="Arial Narrow" charset="0"/>
        </a:defRPr>
      </a:lvl5pPr>
      <a:lvl6pPr marL="457200" algn="l" defTabSz="457200" rtl="0" fontAlgn="base">
        <a:lnSpc>
          <a:spcPts val="1975"/>
        </a:lnSpc>
        <a:spcBef>
          <a:spcPct val="0"/>
        </a:spcBef>
        <a:spcAft>
          <a:spcPct val="0"/>
        </a:spcAft>
        <a:defRPr sz="2400">
          <a:solidFill>
            <a:srgbClr val="3E7BEA"/>
          </a:solidFill>
          <a:latin typeface="Arial Narrow" charset="0"/>
          <a:ea typeface="ＭＳ Ｐゴシック" charset="-128"/>
        </a:defRPr>
      </a:lvl6pPr>
      <a:lvl7pPr marL="914400" algn="l" defTabSz="457200" rtl="0" fontAlgn="base">
        <a:lnSpc>
          <a:spcPts val="1975"/>
        </a:lnSpc>
        <a:spcBef>
          <a:spcPct val="0"/>
        </a:spcBef>
        <a:spcAft>
          <a:spcPct val="0"/>
        </a:spcAft>
        <a:defRPr sz="2400">
          <a:solidFill>
            <a:srgbClr val="3E7BEA"/>
          </a:solidFill>
          <a:latin typeface="Arial Narrow" charset="0"/>
          <a:ea typeface="ＭＳ Ｐゴシック" charset="-128"/>
        </a:defRPr>
      </a:lvl7pPr>
      <a:lvl8pPr marL="1371600" algn="l" defTabSz="457200" rtl="0" fontAlgn="base">
        <a:lnSpc>
          <a:spcPts val="1975"/>
        </a:lnSpc>
        <a:spcBef>
          <a:spcPct val="0"/>
        </a:spcBef>
        <a:spcAft>
          <a:spcPct val="0"/>
        </a:spcAft>
        <a:defRPr sz="2400">
          <a:solidFill>
            <a:srgbClr val="3E7BEA"/>
          </a:solidFill>
          <a:latin typeface="Arial Narrow" charset="0"/>
          <a:ea typeface="ＭＳ Ｐゴシック" charset="-128"/>
        </a:defRPr>
      </a:lvl8pPr>
      <a:lvl9pPr marL="1828800" algn="l" defTabSz="457200" rtl="0" fontAlgn="base">
        <a:lnSpc>
          <a:spcPts val="1975"/>
        </a:lnSpc>
        <a:spcBef>
          <a:spcPct val="0"/>
        </a:spcBef>
        <a:spcAft>
          <a:spcPct val="0"/>
        </a:spcAft>
        <a:defRPr sz="2400">
          <a:solidFill>
            <a:srgbClr val="3E7BEA"/>
          </a:solidFill>
          <a:latin typeface="Arial Narrow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lnSpc>
          <a:spcPts val="875"/>
        </a:lnSpc>
        <a:spcBef>
          <a:spcPct val="20000"/>
        </a:spcBef>
        <a:spcAft>
          <a:spcPct val="0"/>
        </a:spcAft>
        <a:buFont typeface="Arial" charset="0"/>
        <a:defRPr sz="1400" kern="1200" cap="all">
          <a:solidFill>
            <a:srgbClr val="3E7BEA"/>
          </a:solidFill>
          <a:latin typeface="Arial Narrow"/>
          <a:ea typeface="ＭＳ Ｐゴシック" charset="-128"/>
          <a:cs typeface="Arial Narrow"/>
        </a:defRPr>
      </a:lvl1pPr>
      <a:lvl2pPr marL="447675" indent="-447675" algn="l" defTabSz="457200" rtl="0" eaLnBrk="0" fontAlgn="base" hangingPunct="0">
        <a:lnSpc>
          <a:spcPts val="2425"/>
        </a:lnSpc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chemeClr val="tx1"/>
          </a:solidFill>
          <a:latin typeface="Arial Narrow"/>
          <a:ea typeface="ＭＳ Ｐゴシック" charset="-128"/>
          <a:cs typeface="Arial Narrow"/>
        </a:defRPr>
      </a:lvl2pPr>
      <a:lvl3pPr marL="1143000" indent="-1054100" algn="l" defTabSz="457200" rtl="0" eaLnBrk="0" fontAlgn="base" hangingPunct="0">
        <a:spcBef>
          <a:spcPct val="20000"/>
        </a:spcBef>
        <a:spcAft>
          <a:spcPct val="0"/>
        </a:spcAft>
        <a:buClr>
          <a:srgbClr val="3E7BEA"/>
        </a:buClr>
        <a:buFont typeface="Arial" charset="0"/>
        <a:buChar char="•"/>
        <a:defRPr sz="1400" kern="1200">
          <a:solidFill>
            <a:schemeClr val="tx1"/>
          </a:solidFill>
          <a:latin typeface="Arial Narrow"/>
          <a:ea typeface="ＭＳ Ｐゴシック" charset="-128"/>
          <a:cs typeface="Arial Narrow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1200" kern="1200">
          <a:solidFill>
            <a:schemeClr val="tx1"/>
          </a:solidFill>
          <a:latin typeface="Arial Narrow"/>
          <a:ea typeface="ＭＳ Ｐゴシック" charset="-128"/>
          <a:cs typeface="Arial Narrow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3E7BEA"/>
        </a:buClr>
        <a:buFont typeface="Arial" charset="0"/>
        <a:buChar char="•"/>
        <a:defRPr sz="1200" kern="1200">
          <a:solidFill>
            <a:schemeClr val="tx1"/>
          </a:solidFill>
          <a:latin typeface="Arial Narrow"/>
          <a:ea typeface="ＭＳ Ｐゴシック" charset="-128"/>
          <a:cs typeface="Arial Narrow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hyperlink" Target="../Docs/WC_ROL_Madona_entry_list_20.07.-22.07.2018%20(1)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9AC381-E11B-4F9F-ACDF-0B032AF46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606297"/>
            <a:ext cx="6480720" cy="3645406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152400"/>
            <a:ext cx="6927304" cy="612304"/>
          </a:xfrm>
        </p:spPr>
        <p:txBody>
          <a:bodyPr>
            <a:noAutofit/>
          </a:bodyPr>
          <a:lstStyle/>
          <a:p>
            <a:r>
              <a:rPr lang="lv-LV" dirty="0"/>
              <a:t>F</a:t>
            </a:r>
            <a:r>
              <a:rPr lang="en-GB" dirty="0"/>
              <a:t>IS </a:t>
            </a:r>
            <a:r>
              <a:rPr lang="lv-LV" dirty="0" err="1"/>
              <a:t>Latvian</a:t>
            </a:r>
            <a:r>
              <a:rPr lang="lv-LV" dirty="0"/>
              <a:t> </a:t>
            </a:r>
            <a:r>
              <a:rPr lang="lv-LV" dirty="0" err="1"/>
              <a:t>championship</a:t>
            </a:r>
            <a:r>
              <a:rPr lang="en-GB" dirty="0"/>
              <a:t> 201</a:t>
            </a:r>
            <a:r>
              <a:rPr lang="lv-LV" dirty="0"/>
              <a:t>9</a:t>
            </a:r>
            <a:br>
              <a:rPr lang="en-GB" dirty="0"/>
            </a:br>
            <a:r>
              <a:rPr lang="en-GB" dirty="0"/>
              <a:t>MADONA, LATVIA</a:t>
            </a:r>
            <a:r>
              <a:rPr lang="lv-LV" dirty="0"/>
              <a:t> 12</a:t>
            </a:r>
            <a:r>
              <a:rPr lang="lv-LV" baseline="30000" dirty="0"/>
              <a:t>th</a:t>
            </a:r>
            <a:r>
              <a:rPr lang="en-GB" dirty="0"/>
              <a:t>-</a:t>
            </a:r>
            <a:r>
              <a:rPr lang="lv-LV" dirty="0"/>
              <a:t>13</a:t>
            </a:r>
            <a:r>
              <a:rPr lang="lv-LV" baseline="30000" dirty="0"/>
              <a:t>TH</a:t>
            </a:r>
            <a:r>
              <a:rPr lang="en-GB" dirty="0"/>
              <a:t> </a:t>
            </a:r>
            <a:r>
              <a:rPr lang="lv-LV" dirty="0" err="1"/>
              <a:t>January</a:t>
            </a:r>
            <a:br>
              <a:rPr lang="lv-LV" dirty="0"/>
            </a:br>
            <a:endParaRPr lang="lv-LV" dirty="0"/>
          </a:p>
        </p:txBody>
      </p:sp>
      <p:pic>
        <p:nvPicPr>
          <p:cNvPr id="2053" name="Picture 5" descr="Pictur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414" y="147985"/>
            <a:ext cx="103505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57975" y="5007469"/>
            <a:ext cx="7296091" cy="4616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lv-LV" sz="2400" b="1" dirty="0">
                <a:solidFill>
                  <a:srgbClr val="3E7BEA"/>
                </a:solidFill>
              </a:rPr>
              <a:t>TEAM CAPTAIN`S MEETING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2A3C8F-B7AC-4388-982C-8D669A8440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7584" y="6283665"/>
            <a:ext cx="504056" cy="23505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/>
          <p:cNvSpPr txBox="1">
            <a:spLocks/>
          </p:cNvSpPr>
          <p:nvPr/>
        </p:nvSpPr>
        <p:spPr>
          <a:xfrm>
            <a:off x="400788" y="692696"/>
            <a:ext cx="8229600" cy="6940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 kern="1200" cap="all">
                <a:solidFill>
                  <a:srgbClr val="3E7BEA"/>
                </a:solidFill>
                <a:latin typeface="Arial Narrow"/>
                <a:ea typeface="ＭＳ Ｐゴシック" charset="-128"/>
                <a:cs typeface="Arial Narrow"/>
              </a:defRPr>
            </a:lvl1pPr>
            <a:lvl2pPr algn="l" defTabSz="457200" rtl="0" eaLnBrk="0" fontAlgn="base" hangingPunct="0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  <a:cs typeface="Arial Narrow" charset="0"/>
              </a:defRPr>
            </a:lvl2pPr>
            <a:lvl3pPr algn="l" defTabSz="457200" rtl="0" eaLnBrk="0" fontAlgn="base" hangingPunct="0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  <a:cs typeface="Arial Narrow" charset="0"/>
              </a:defRPr>
            </a:lvl3pPr>
            <a:lvl4pPr algn="l" defTabSz="457200" rtl="0" eaLnBrk="0" fontAlgn="base" hangingPunct="0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  <a:cs typeface="Arial Narrow" charset="0"/>
              </a:defRPr>
            </a:lvl4pPr>
            <a:lvl5pPr algn="l" defTabSz="457200" rtl="0" eaLnBrk="0" fontAlgn="base" hangingPunct="0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  <a:cs typeface="Arial Narrow" charset="0"/>
              </a:defRPr>
            </a:lvl5pPr>
            <a:lvl6pPr marL="457200" algn="l" defTabSz="457200" rtl="0" fontAlgn="base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</a:defRPr>
            </a:lvl6pPr>
            <a:lvl7pPr marL="914400" algn="l" defTabSz="457200" rtl="0" fontAlgn="base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</a:defRPr>
            </a:lvl7pPr>
            <a:lvl8pPr marL="1371600" algn="l" defTabSz="457200" rtl="0" fontAlgn="base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</a:defRPr>
            </a:lvl8pPr>
            <a:lvl9pPr marL="1828800" algn="l" defTabSz="457200" rtl="0" fontAlgn="base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</a:pPr>
            <a:r>
              <a:rPr lang="lv-LV" sz="3200" b="1" dirty="0"/>
              <a:t>Sprint </a:t>
            </a:r>
            <a:r>
              <a:rPr lang="lv-LV" sz="3200" b="1" dirty="0" err="1"/>
              <a:t>course</a:t>
            </a:r>
            <a:r>
              <a:rPr lang="lv-LV" sz="3200" b="1" dirty="0"/>
              <a:t> </a:t>
            </a:r>
            <a:r>
              <a:rPr lang="lv-LV" sz="3200" b="1" dirty="0" err="1"/>
              <a:t>layout</a:t>
            </a:r>
            <a:r>
              <a:rPr lang="en-US" sz="3200" b="1" dirty="0"/>
              <a:t> men 1,7 km</a:t>
            </a:r>
            <a:endParaRPr lang="en-GB" sz="3200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3D5D9A5-E1A1-4844-AA17-8C60C8806B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7584" y="6283665"/>
            <a:ext cx="504056" cy="235052"/>
          </a:xfrm>
          <a:prstGeom prst="rect">
            <a:avLst/>
          </a:prstGeom>
        </p:spPr>
      </p:pic>
      <p:sp>
        <p:nvSpPr>
          <p:cNvPr id="10" name="Title 5">
            <a:extLst>
              <a:ext uri="{FF2B5EF4-FFF2-40B4-BE49-F238E27FC236}">
                <a16:creationId xmlns:a16="http://schemas.microsoft.com/office/drawing/2014/main" id="{0D6FF454-FD90-4DEA-B167-6140E81CFB6D}"/>
              </a:ext>
            </a:extLst>
          </p:cNvPr>
          <p:cNvSpPr txBox="1">
            <a:spLocks/>
          </p:cNvSpPr>
          <p:nvPr/>
        </p:nvSpPr>
        <p:spPr>
          <a:xfrm>
            <a:off x="381000" y="152400"/>
            <a:ext cx="6927304" cy="61230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 kern="1200" cap="all">
                <a:solidFill>
                  <a:srgbClr val="3E7BEA"/>
                </a:solidFill>
                <a:latin typeface="Arial Narrow"/>
                <a:ea typeface="ＭＳ Ｐゴシック" charset="-128"/>
                <a:cs typeface="Arial Narrow"/>
              </a:defRPr>
            </a:lvl1pPr>
            <a:lvl2pPr algn="l" defTabSz="457200" rtl="0" eaLnBrk="0" fontAlgn="base" hangingPunct="0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  <a:cs typeface="Arial Narrow" charset="0"/>
              </a:defRPr>
            </a:lvl2pPr>
            <a:lvl3pPr algn="l" defTabSz="457200" rtl="0" eaLnBrk="0" fontAlgn="base" hangingPunct="0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  <a:cs typeface="Arial Narrow" charset="0"/>
              </a:defRPr>
            </a:lvl3pPr>
            <a:lvl4pPr algn="l" defTabSz="457200" rtl="0" eaLnBrk="0" fontAlgn="base" hangingPunct="0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  <a:cs typeface="Arial Narrow" charset="0"/>
              </a:defRPr>
            </a:lvl4pPr>
            <a:lvl5pPr algn="l" defTabSz="457200" rtl="0" eaLnBrk="0" fontAlgn="base" hangingPunct="0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  <a:cs typeface="Arial Narrow" charset="0"/>
              </a:defRPr>
            </a:lvl5pPr>
            <a:lvl6pPr marL="457200" algn="l" defTabSz="457200" rtl="0" fontAlgn="base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</a:defRPr>
            </a:lvl6pPr>
            <a:lvl7pPr marL="914400" algn="l" defTabSz="457200" rtl="0" fontAlgn="base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</a:defRPr>
            </a:lvl7pPr>
            <a:lvl8pPr marL="1371600" algn="l" defTabSz="457200" rtl="0" fontAlgn="base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</a:defRPr>
            </a:lvl8pPr>
            <a:lvl9pPr marL="1828800" algn="l" defTabSz="457200" rtl="0" fontAlgn="base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</a:defRPr>
            </a:lvl9pPr>
          </a:lstStyle>
          <a:p>
            <a:r>
              <a:rPr lang="lv-LV" sz="1800" i="1"/>
              <a:t>F</a:t>
            </a:r>
            <a:r>
              <a:rPr lang="en-GB" sz="1800" i="1"/>
              <a:t>IS </a:t>
            </a:r>
            <a:r>
              <a:rPr lang="lv-LV" sz="1800" i="1"/>
              <a:t>Latvian championship</a:t>
            </a:r>
            <a:r>
              <a:rPr lang="en-GB" sz="1800" i="1"/>
              <a:t> 201</a:t>
            </a:r>
            <a:r>
              <a:rPr lang="lv-LV" sz="1800" i="1"/>
              <a:t>9</a:t>
            </a:r>
            <a:br>
              <a:rPr lang="en-GB" sz="1800" i="1"/>
            </a:br>
            <a:r>
              <a:rPr lang="en-GB" sz="1800" i="1"/>
              <a:t>MADONA, LATVIA</a:t>
            </a:r>
            <a:r>
              <a:rPr lang="lv-LV" sz="1800" i="1"/>
              <a:t> 12</a:t>
            </a:r>
            <a:r>
              <a:rPr lang="lv-LV" sz="1800" i="1" baseline="30000"/>
              <a:t>th</a:t>
            </a:r>
            <a:r>
              <a:rPr lang="en-GB" sz="1800" i="1"/>
              <a:t>-</a:t>
            </a:r>
            <a:r>
              <a:rPr lang="lv-LV" sz="1800" i="1"/>
              <a:t>13</a:t>
            </a:r>
            <a:r>
              <a:rPr lang="lv-LV" sz="1800" i="1" baseline="30000"/>
              <a:t>TH</a:t>
            </a:r>
            <a:r>
              <a:rPr lang="en-GB" sz="1800" i="1"/>
              <a:t> </a:t>
            </a:r>
            <a:r>
              <a:rPr lang="lv-LV" sz="1800" i="1"/>
              <a:t>January</a:t>
            </a:r>
            <a:br>
              <a:rPr lang="lv-LV" sz="1800" i="1"/>
            </a:br>
            <a:endParaRPr lang="lv-LV" sz="1800" i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754A93-40B8-4D5C-ACBD-4F0504F4C9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628" y="1240669"/>
            <a:ext cx="7802804" cy="485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362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/>
          <p:cNvSpPr txBox="1">
            <a:spLocks/>
          </p:cNvSpPr>
          <p:nvPr/>
        </p:nvSpPr>
        <p:spPr>
          <a:xfrm>
            <a:off x="400788" y="692696"/>
            <a:ext cx="8229600" cy="6940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 kern="1200" cap="all">
                <a:solidFill>
                  <a:srgbClr val="3E7BEA"/>
                </a:solidFill>
                <a:latin typeface="Arial Narrow"/>
                <a:ea typeface="ＭＳ Ｐゴシック" charset="-128"/>
                <a:cs typeface="Arial Narrow"/>
              </a:defRPr>
            </a:lvl1pPr>
            <a:lvl2pPr algn="l" defTabSz="457200" rtl="0" eaLnBrk="0" fontAlgn="base" hangingPunct="0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  <a:cs typeface="Arial Narrow" charset="0"/>
              </a:defRPr>
            </a:lvl2pPr>
            <a:lvl3pPr algn="l" defTabSz="457200" rtl="0" eaLnBrk="0" fontAlgn="base" hangingPunct="0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  <a:cs typeface="Arial Narrow" charset="0"/>
              </a:defRPr>
            </a:lvl3pPr>
            <a:lvl4pPr algn="l" defTabSz="457200" rtl="0" eaLnBrk="0" fontAlgn="base" hangingPunct="0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  <a:cs typeface="Arial Narrow" charset="0"/>
              </a:defRPr>
            </a:lvl4pPr>
            <a:lvl5pPr algn="l" defTabSz="457200" rtl="0" eaLnBrk="0" fontAlgn="base" hangingPunct="0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  <a:cs typeface="Arial Narrow" charset="0"/>
              </a:defRPr>
            </a:lvl5pPr>
            <a:lvl6pPr marL="457200" algn="l" defTabSz="457200" rtl="0" fontAlgn="base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</a:defRPr>
            </a:lvl6pPr>
            <a:lvl7pPr marL="914400" algn="l" defTabSz="457200" rtl="0" fontAlgn="base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</a:defRPr>
            </a:lvl7pPr>
            <a:lvl8pPr marL="1371600" algn="l" defTabSz="457200" rtl="0" fontAlgn="base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</a:defRPr>
            </a:lvl8pPr>
            <a:lvl9pPr marL="1828800" algn="l" defTabSz="457200" rtl="0" fontAlgn="base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</a:pPr>
            <a:r>
              <a:rPr lang="lv-LV" sz="3200" b="1" dirty="0" err="1"/>
              <a:t>Weather</a:t>
            </a:r>
            <a:r>
              <a:rPr lang="lv-LV" sz="3200" b="1" dirty="0"/>
              <a:t> </a:t>
            </a:r>
            <a:r>
              <a:rPr lang="lv-LV" sz="3200" b="1" dirty="0" err="1"/>
              <a:t>forecast</a:t>
            </a:r>
            <a:endParaRPr lang="en-GB" sz="32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D3FCBD8-958B-49B6-B04A-8CAA11526A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7584" y="6283665"/>
            <a:ext cx="504056" cy="235052"/>
          </a:xfrm>
          <a:prstGeom prst="rect">
            <a:avLst/>
          </a:prstGeom>
        </p:spPr>
      </p:pic>
      <p:sp>
        <p:nvSpPr>
          <p:cNvPr id="14" name="Title 5">
            <a:extLst>
              <a:ext uri="{FF2B5EF4-FFF2-40B4-BE49-F238E27FC236}">
                <a16:creationId xmlns:a16="http://schemas.microsoft.com/office/drawing/2014/main" id="{E9028D0A-603B-47E7-9054-9A0335DEB919}"/>
              </a:ext>
            </a:extLst>
          </p:cNvPr>
          <p:cNvSpPr txBox="1">
            <a:spLocks/>
          </p:cNvSpPr>
          <p:nvPr/>
        </p:nvSpPr>
        <p:spPr>
          <a:xfrm>
            <a:off x="381000" y="152400"/>
            <a:ext cx="6927304" cy="61230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 kern="1200" cap="all">
                <a:solidFill>
                  <a:srgbClr val="3E7BEA"/>
                </a:solidFill>
                <a:latin typeface="Arial Narrow"/>
                <a:ea typeface="ＭＳ Ｐゴシック" charset="-128"/>
                <a:cs typeface="Arial Narrow"/>
              </a:defRPr>
            </a:lvl1pPr>
            <a:lvl2pPr algn="l" defTabSz="457200" rtl="0" eaLnBrk="0" fontAlgn="base" hangingPunct="0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  <a:cs typeface="Arial Narrow" charset="0"/>
              </a:defRPr>
            </a:lvl2pPr>
            <a:lvl3pPr algn="l" defTabSz="457200" rtl="0" eaLnBrk="0" fontAlgn="base" hangingPunct="0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  <a:cs typeface="Arial Narrow" charset="0"/>
              </a:defRPr>
            </a:lvl3pPr>
            <a:lvl4pPr algn="l" defTabSz="457200" rtl="0" eaLnBrk="0" fontAlgn="base" hangingPunct="0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  <a:cs typeface="Arial Narrow" charset="0"/>
              </a:defRPr>
            </a:lvl4pPr>
            <a:lvl5pPr algn="l" defTabSz="457200" rtl="0" eaLnBrk="0" fontAlgn="base" hangingPunct="0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  <a:cs typeface="Arial Narrow" charset="0"/>
              </a:defRPr>
            </a:lvl5pPr>
            <a:lvl6pPr marL="457200" algn="l" defTabSz="457200" rtl="0" fontAlgn="base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</a:defRPr>
            </a:lvl6pPr>
            <a:lvl7pPr marL="914400" algn="l" defTabSz="457200" rtl="0" fontAlgn="base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</a:defRPr>
            </a:lvl7pPr>
            <a:lvl8pPr marL="1371600" algn="l" defTabSz="457200" rtl="0" fontAlgn="base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</a:defRPr>
            </a:lvl8pPr>
            <a:lvl9pPr marL="1828800" algn="l" defTabSz="457200" rtl="0" fontAlgn="base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</a:defRPr>
            </a:lvl9pPr>
          </a:lstStyle>
          <a:p>
            <a:r>
              <a:rPr lang="lv-LV" sz="1800" i="1"/>
              <a:t>F</a:t>
            </a:r>
            <a:r>
              <a:rPr lang="en-GB" sz="1800" i="1"/>
              <a:t>IS </a:t>
            </a:r>
            <a:r>
              <a:rPr lang="lv-LV" sz="1800" i="1"/>
              <a:t>Latvian championship</a:t>
            </a:r>
            <a:r>
              <a:rPr lang="en-GB" sz="1800" i="1"/>
              <a:t> 201</a:t>
            </a:r>
            <a:r>
              <a:rPr lang="lv-LV" sz="1800" i="1"/>
              <a:t>9</a:t>
            </a:r>
            <a:br>
              <a:rPr lang="en-GB" sz="1800" i="1"/>
            </a:br>
            <a:r>
              <a:rPr lang="en-GB" sz="1800" i="1"/>
              <a:t>MADONA, LATVIA</a:t>
            </a:r>
            <a:r>
              <a:rPr lang="lv-LV" sz="1800" i="1"/>
              <a:t> 12</a:t>
            </a:r>
            <a:r>
              <a:rPr lang="lv-LV" sz="1800" i="1" baseline="30000"/>
              <a:t>th</a:t>
            </a:r>
            <a:r>
              <a:rPr lang="en-GB" sz="1800" i="1"/>
              <a:t>-</a:t>
            </a:r>
            <a:r>
              <a:rPr lang="lv-LV" sz="1800" i="1"/>
              <a:t>13</a:t>
            </a:r>
            <a:r>
              <a:rPr lang="lv-LV" sz="1800" i="1" baseline="30000"/>
              <a:t>TH</a:t>
            </a:r>
            <a:r>
              <a:rPr lang="en-GB" sz="1800" i="1"/>
              <a:t> </a:t>
            </a:r>
            <a:r>
              <a:rPr lang="lv-LV" sz="1800" i="1"/>
              <a:t>January</a:t>
            </a:r>
            <a:br>
              <a:rPr lang="lv-LV" sz="1800" i="1"/>
            </a:br>
            <a:endParaRPr lang="lv-LV" sz="1800" i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98F8B8-B74E-4E07-A11E-23B78577F2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1605521"/>
            <a:ext cx="7668344" cy="364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934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/>
          <p:cNvSpPr txBox="1">
            <a:spLocks/>
          </p:cNvSpPr>
          <p:nvPr/>
        </p:nvSpPr>
        <p:spPr>
          <a:xfrm>
            <a:off x="400788" y="692696"/>
            <a:ext cx="8229600" cy="6940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 kern="1200" cap="all">
                <a:solidFill>
                  <a:srgbClr val="3E7BEA"/>
                </a:solidFill>
                <a:latin typeface="Arial Narrow"/>
                <a:ea typeface="ＭＳ Ｐゴシック" charset="-128"/>
                <a:cs typeface="Arial Narrow"/>
              </a:defRPr>
            </a:lvl1pPr>
            <a:lvl2pPr algn="l" defTabSz="457200" rtl="0" eaLnBrk="0" fontAlgn="base" hangingPunct="0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  <a:cs typeface="Arial Narrow" charset="0"/>
              </a:defRPr>
            </a:lvl2pPr>
            <a:lvl3pPr algn="l" defTabSz="457200" rtl="0" eaLnBrk="0" fontAlgn="base" hangingPunct="0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  <a:cs typeface="Arial Narrow" charset="0"/>
              </a:defRPr>
            </a:lvl3pPr>
            <a:lvl4pPr algn="l" defTabSz="457200" rtl="0" eaLnBrk="0" fontAlgn="base" hangingPunct="0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  <a:cs typeface="Arial Narrow" charset="0"/>
              </a:defRPr>
            </a:lvl4pPr>
            <a:lvl5pPr algn="l" defTabSz="457200" rtl="0" eaLnBrk="0" fontAlgn="base" hangingPunct="0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  <a:cs typeface="Arial Narrow" charset="0"/>
              </a:defRPr>
            </a:lvl5pPr>
            <a:lvl6pPr marL="457200" algn="l" defTabSz="457200" rtl="0" fontAlgn="base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</a:defRPr>
            </a:lvl6pPr>
            <a:lvl7pPr marL="914400" algn="l" defTabSz="457200" rtl="0" fontAlgn="base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</a:defRPr>
            </a:lvl7pPr>
            <a:lvl8pPr marL="1371600" algn="l" defTabSz="457200" rtl="0" fontAlgn="base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</a:defRPr>
            </a:lvl8pPr>
            <a:lvl9pPr marL="1828800" algn="l" defTabSz="457200" rtl="0" fontAlgn="base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</a:pPr>
            <a:r>
              <a:rPr lang="lv-LV" sz="3200" b="1" dirty="0" err="1"/>
              <a:t>Useful</a:t>
            </a:r>
            <a:r>
              <a:rPr lang="lv-LV" sz="3200" b="1" dirty="0"/>
              <a:t> </a:t>
            </a:r>
            <a:r>
              <a:rPr lang="lv-LV" sz="3200" b="1" dirty="0" err="1"/>
              <a:t>information</a:t>
            </a:r>
            <a:endParaRPr lang="en-GB" sz="32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2FC874E-1F2F-4074-AA13-5E2893DA4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7584" y="6283665"/>
            <a:ext cx="504056" cy="2350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B31380-BACE-413D-B87F-26223D6642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416" y="1700808"/>
            <a:ext cx="7094835" cy="44174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E31578-D387-4B50-8054-74C0586D0687}"/>
              </a:ext>
            </a:extLst>
          </p:cNvPr>
          <p:cNvSpPr txBox="1"/>
          <p:nvPr/>
        </p:nvSpPr>
        <p:spPr>
          <a:xfrm>
            <a:off x="1043608" y="1259468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b="1" dirty="0">
                <a:solidFill>
                  <a:srgbClr val="3E7BEA"/>
                </a:solidFill>
              </a:rPr>
              <a:t>www.smeceressils.lv</a:t>
            </a:r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id="{BE3B0EE6-B67A-4CCA-A26A-C7E05740CB2F}"/>
              </a:ext>
            </a:extLst>
          </p:cNvPr>
          <p:cNvSpPr txBox="1">
            <a:spLocks/>
          </p:cNvSpPr>
          <p:nvPr/>
        </p:nvSpPr>
        <p:spPr>
          <a:xfrm>
            <a:off x="381000" y="152400"/>
            <a:ext cx="6927304" cy="61230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 kern="1200" cap="all">
                <a:solidFill>
                  <a:srgbClr val="3E7BEA"/>
                </a:solidFill>
                <a:latin typeface="Arial Narrow"/>
                <a:ea typeface="ＭＳ Ｐゴシック" charset="-128"/>
                <a:cs typeface="Arial Narrow"/>
              </a:defRPr>
            </a:lvl1pPr>
            <a:lvl2pPr algn="l" defTabSz="457200" rtl="0" eaLnBrk="0" fontAlgn="base" hangingPunct="0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  <a:cs typeface="Arial Narrow" charset="0"/>
              </a:defRPr>
            </a:lvl2pPr>
            <a:lvl3pPr algn="l" defTabSz="457200" rtl="0" eaLnBrk="0" fontAlgn="base" hangingPunct="0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  <a:cs typeface="Arial Narrow" charset="0"/>
              </a:defRPr>
            </a:lvl3pPr>
            <a:lvl4pPr algn="l" defTabSz="457200" rtl="0" eaLnBrk="0" fontAlgn="base" hangingPunct="0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  <a:cs typeface="Arial Narrow" charset="0"/>
              </a:defRPr>
            </a:lvl4pPr>
            <a:lvl5pPr algn="l" defTabSz="457200" rtl="0" eaLnBrk="0" fontAlgn="base" hangingPunct="0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  <a:cs typeface="Arial Narrow" charset="0"/>
              </a:defRPr>
            </a:lvl5pPr>
            <a:lvl6pPr marL="457200" algn="l" defTabSz="457200" rtl="0" fontAlgn="base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</a:defRPr>
            </a:lvl6pPr>
            <a:lvl7pPr marL="914400" algn="l" defTabSz="457200" rtl="0" fontAlgn="base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</a:defRPr>
            </a:lvl7pPr>
            <a:lvl8pPr marL="1371600" algn="l" defTabSz="457200" rtl="0" fontAlgn="base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</a:defRPr>
            </a:lvl8pPr>
            <a:lvl9pPr marL="1828800" algn="l" defTabSz="457200" rtl="0" fontAlgn="base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</a:defRPr>
            </a:lvl9pPr>
          </a:lstStyle>
          <a:p>
            <a:r>
              <a:rPr lang="lv-LV" sz="1800" i="1"/>
              <a:t>F</a:t>
            </a:r>
            <a:r>
              <a:rPr lang="en-GB" sz="1800" i="1"/>
              <a:t>IS </a:t>
            </a:r>
            <a:r>
              <a:rPr lang="lv-LV" sz="1800" i="1"/>
              <a:t>Latvian championship</a:t>
            </a:r>
            <a:r>
              <a:rPr lang="en-GB" sz="1800" i="1"/>
              <a:t> 201</a:t>
            </a:r>
            <a:r>
              <a:rPr lang="lv-LV" sz="1800" i="1"/>
              <a:t>9</a:t>
            </a:r>
            <a:br>
              <a:rPr lang="en-GB" sz="1800" i="1"/>
            </a:br>
            <a:r>
              <a:rPr lang="en-GB" sz="1800" i="1"/>
              <a:t>MADONA, LATVIA</a:t>
            </a:r>
            <a:r>
              <a:rPr lang="lv-LV" sz="1800" i="1"/>
              <a:t> 12</a:t>
            </a:r>
            <a:r>
              <a:rPr lang="lv-LV" sz="1800" i="1" baseline="30000"/>
              <a:t>th</a:t>
            </a:r>
            <a:r>
              <a:rPr lang="en-GB" sz="1800" i="1"/>
              <a:t>-</a:t>
            </a:r>
            <a:r>
              <a:rPr lang="lv-LV" sz="1800" i="1"/>
              <a:t>13</a:t>
            </a:r>
            <a:r>
              <a:rPr lang="lv-LV" sz="1800" i="1" baseline="30000"/>
              <a:t>TH</a:t>
            </a:r>
            <a:r>
              <a:rPr lang="en-GB" sz="1800" i="1"/>
              <a:t> </a:t>
            </a:r>
            <a:r>
              <a:rPr lang="lv-LV" sz="1800" i="1"/>
              <a:t>January</a:t>
            </a:r>
            <a:br>
              <a:rPr lang="lv-LV" sz="1800" i="1"/>
            </a:br>
            <a:endParaRPr lang="lv-LV" sz="1800" i="1" dirty="0"/>
          </a:p>
        </p:txBody>
      </p:sp>
    </p:spTree>
    <p:extLst>
      <p:ext uri="{BB962C8B-B14F-4D97-AF65-F5344CB8AC3E}">
        <p14:creationId xmlns:p14="http://schemas.microsoft.com/office/powerpoint/2010/main" val="3866749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/>
          <p:cNvSpPr txBox="1">
            <a:spLocks/>
          </p:cNvSpPr>
          <p:nvPr/>
        </p:nvSpPr>
        <p:spPr>
          <a:xfrm>
            <a:off x="400788" y="692696"/>
            <a:ext cx="8229600" cy="6940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 kern="1200" cap="all">
                <a:solidFill>
                  <a:srgbClr val="3E7BEA"/>
                </a:solidFill>
                <a:latin typeface="Arial Narrow"/>
                <a:ea typeface="ＭＳ Ｐゴシック" charset="-128"/>
                <a:cs typeface="Arial Narrow"/>
              </a:defRPr>
            </a:lvl1pPr>
            <a:lvl2pPr algn="l" defTabSz="457200" rtl="0" eaLnBrk="0" fontAlgn="base" hangingPunct="0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  <a:cs typeface="Arial Narrow" charset="0"/>
              </a:defRPr>
            </a:lvl2pPr>
            <a:lvl3pPr algn="l" defTabSz="457200" rtl="0" eaLnBrk="0" fontAlgn="base" hangingPunct="0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  <a:cs typeface="Arial Narrow" charset="0"/>
              </a:defRPr>
            </a:lvl3pPr>
            <a:lvl4pPr algn="l" defTabSz="457200" rtl="0" eaLnBrk="0" fontAlgn="base" hangingPunct="0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  <a:cs typeface="Arial Narrow" charset="0"/>
              </a:defRPr>
            </a:lvl4pPr>
            <a:lvl5pPr algn="l" defTabSz="457200" rtl="0" eaLnBrk="0" fontAlgn="base" hangingPunct="0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  <a:cs typeface="Arial Narrow" charset="0"/>
              </a:defRPr>
            </a:lvl5pPr>
            <a:lvl6pPr marL="457200" algn="l" defTabSz="457200" rtl="0" fontAlgn="base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</a:defRPr>
            </a:lvl6pPr>
            <a:lvl7pPr marL="914400" algn="l" defTabSz="457200" rtl="0" fontAlgn="base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</a:defRPr>
            </a:lvl7pPr>
            <a:lvl8pPr marL="1371600" algn="l" defTabSz="457200" rtl="0" fontAlgn="base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</a:defRPr>
            </a:lvl8pPr>
            <a:lvl9pPr marL="1828800" algn="l" defTabSz="457200" rtl="0" fontAlgn="base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</a:pPr>
            <a:r>
              <a:rPr lang="lv-LV" sz="3200" b="1" dirty="0" err="1"/>
              <a:t>Useful</a:t>
            </a:r>
            <a:r>
              <a:rPr lang="lv-LV" sz="3200" b="1" dirty="0"/>
              <a:t> </a:t>
            </a:r>
            <a:r>
              <a:rPr lang="lv-LV" sz="3200" b="1" dirty="0" err="1"/>
              <a:t>information</a:t>
            </a:r>
            <a:endParaRPr lang="en-GB" sz="32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2FC874E-1F2F-4074-AA13-5E2893DA4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7584" y="6283665"/>
            <a:ext cx="504056" cy="2350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AA8658A-9F4D-4906-88D3-6A9FB8871C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694" y="1664350"/>
            <a:ext cx="8500778" cy="3997285"/>
          </a:xfrm>
          <a:prstGeom prst="rect">
            <a:avLst/>
          </a:prstGeom>
        </p:spPr>
      </p:pic>
      <p:sp>
        <p:nvSpPr>
          <p:cNvPr id="10" name="Title 5">
            <a:extLst>
              <a:ext uri="{FF2B5EF4-FFF2-40B4-BE49-F238E27FC236}">
                <a16:creationId xmlns:a16="http://schemas.microsoft.com/office/drawing/2014/main" id="{1AD747A7-D85A-47B0-8251-53E63CA7E62B}"/>
              </a:ext>
            </a:extLst>
          </p:cNvPr>
          <p:cNvSpPr txBox="1">
            <a:spLocks/>
          </p:cNvSpPr>
          <p:nvPr/>
        </p:nvSpPr>
        <p:spPr>
          <a:xfrm>
            <a:off x="381000" y="152400"/>
            <a:ext cx="6927304" cy="61230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 kern="1200" cap="all">
                <a:solidFill>
                  <a:srgbClr val="3E7BEA"/>
                </a:solidFill>
                <a:latin typeface="Arial Narrow"/>
                <a:ea typeface="ＭＳ Ｐゴシック" charset="-128"/>
                <a:cs typeface="Arial Narrow"/>
              </a:defRPr>
            </a:lvl1pPr>
            <a:lvl2pPr algn="l" defTabSz="457200" rtl="0" eaLnBrk="0" fontAlgn="base" hangingPunct="0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  <a:cs typeface="Arial Narrow" charset="0"/>
              </a:defRPr>
            </a:lvl2pPr>
            <a:lvl3pPr algn="l" defTabSz="457200" rtl="0" eaLnBrk="0" fontAlgn="base" hangingPunct="0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  <a:cs typeface="Arial Narrow" charset="0"/>
              </a:defRPr>
            </a:lvl3pPr>
            <a:lvl4pPr algn="l" defTabSz="457200" rtl="0" eaLnBrk="0" fontAlgn="base" hangingPunct="0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  <a:cs typeface="Arial Narrow" charset="0"/>
              </a:defRPr>
            </a:lvl4pPr>
            <a:lvl5pPr algn="l" defTabSz="457200" rtl="0" eaLnBrk="0" fontAlgn="base" hangingPunct="0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  <a:cs typeface="Arial Narrow" charset="0"/>
              </a:defRPr>
            </a:lvl5pPr>
            <a:lvl6pPr marL="457200" algn="l" defTabSz="457200" rtl="0" fontAlgn="base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</a:defRPr>
            </a:lvl6pPr>
            <a:lvl7pPr marL="914400" algn="l" defTabSz="457200" rtl="0" fontAlgn="base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</a:defRPr>
            </a:lvl7pPr>
            <a:lvl8pPr marL="1371600" algn="l" defTabSz="457200" rtl="0" fontAlgn="base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</a:defRPr>
            </a:lvl8pPr>
            <a:lvl9pPr marL="1828800" algn="l" defTabSz="457200" rtl="0" fontAlgn="base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</a:defRPr>
            </a:lvl9pPr>
          </a:lstStyle>
          <a:p>
            <a:r>
              <a:rPr lang="lv-LV" sz="1800" i="1"/>
              <a:t>F</a:t>
            </a:r>
            <a:r>
              <a:rPr lang="en-GB" sz="1800" i="1"/>
              <a:t>IS </a:t>
            </a:r>
            <a:r>
              <a:rPr lang="lv-LV" sz="1800" i="1"/>
              <a:t>Latvian championship</a:t>
            </a:r>
            <a:r>
              <a:rPr lang="en-GB" sz="1800" i="1"/>
              <a:t> 201</a:t>
            </a:r>
            <a:r>
              <a:rPr lang="lv-LV" sz="1800" i="1"/>
              <a:t>9</a:t>
            </a:r>
            <a:br>
              <a:rPr lang="en-GB" sz="1800" i="1"/>
            </a:br>
            <a:r>
              <a:rPr lang="en-GB" sz="1800" i="1"/>
              <a:t>MADONA, LATVIA</a:t>
            </a:r>
            <a:r>
              <a:rPr lang="lv-LV" sz="1800" i="1"/>
              <a:t> 12</a:t>
            </a:r>
            <a:r>
              <a:rPr lang="lv-LV" sz="1800" i="1" baseline="30000"/>
              <a:t>th</a:t>
            </a:r>
            <a:r>
              <a:rPr lang="en-GB" sz="1800" i="1"/>
              <a:t>-</a:t>
            </a:r>
            <a:r>
              <a:rPr lang="lv-LV" sz="1800" i="1"/>
              <a:t>13</a:t>
            </a:r>
            <a:r>
              <a:rPr lang="lv-LV" sz="1800" i="1" baseline="30000"/>
              <a:t>TH</a:t>
            </a:r>
            <a:r>
              <a:rPr lang="en-GB" sz="1800" i="1"/>
              <a:t> </a:t>
            </a:r>
            <a:r>
              <a:rPr lang="lv-LV" sz="1800" i="1"/>
              <a:t>January</a:t>
            </a:r>
            <a:br>
              <a:rPr lang="lv-LV" sz="1800" i="1"/>
            </a:br>
            <a:endParaRPr lang="lv-LV" sz="1800" i="1" dirty="0"/>
          </a:p>
        </p:txBody>
      </p:sp>
    </p:spTree>
    <p:extLst>
      <p:ext uri="{BB962C8B-B14F-4D97-AF65-F5344CB8AC3E}">
        <p14:creationId xmlns:p14="http://schemas.microsoft.com/office/powerpoint/2010/main" val="1952573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/>
          <p:cNvSpPr txBox="1">
            <a:spLocks/>
          </p:cNvSpPr>
          <p:nvPr/>
        </p:nvSpPr>
        <p:spPr>
          <a:xfrm>
            <a:off x="274557" y="143766"/>
            <a:ext cx="8229600" cy="6940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 kern="1200" cap="all">
                <a:solidFill>
                  <a:srgbClr val="3E7BEA"/>
                </a:solidFill>
                <a:latin typeface="Arial Narrow"/>
                <a:ea typeface="ＭＳ Ｐゴシック" charset="-128"/>
                <a:cs typeface="Arial Narrow"/>
              </a:defRPr>
            </a:lvl1pPr>
            <a:lvl2pPr algn="l" defTabSz="457200" rtl="0" eaLnBrk="0" fontAlgn="base" hangingPunct="0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  <a:cs typeface="Arial Narrow" charset="0"/>
              </a:defRPr>
            </a:lvl2pPr>
            <a:lvl3pPr algn="l" defTabSz="457200" rtl="0" eaLnBrk="0" fontAlgn="base" hangingPunct="0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  <a:cs typeface="Arial Narrow" charset="0"/>
              </a:defRPr>
            </a:lvl3pPr>
            <a:lvl4pPr algn="l" defTabSz="457200" rtl="0" eaLnBrk="0" fontAlgn="base" hangingPunct="0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  <a:cs typeface="Arial Narrow" charset="0"/>
              </a:defRPr>
            </a:lvl4pPr>
            <a:lvl5pPr algn="l" defTabSz="457200" rtl="0" eaLnBrk="0" fontAlgn="base" hangingPunct="0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  <a:cs typeface="Arial Narrow" charset="0"/>
              </a:defRPr>
            </a:lvl5pPr>
            <a:lvl6pPr marL="457200" algn="l" defTabSz="457200" rtl="0" fontAlgn="base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</a:defRPr>
            </a:lvl6pPr>
            <a:lvl7pPr marL="914400" algn="l" defTabSz="457200" rtl="0" fontAlgn="base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</a:defRPr>
            </a:lvl7pPr>
            <a:lvl8pPr marL="1371600" algn="l" defTabSz="457200" rtl="0" fontAlgn="base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</a:defRPr>
            </a:lvl8pPr>
            <a:lvl9pPr marL="1828800" algn="l" defTabSz="457200" rtl="0" fontAlgn="base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000" b="1" dirty="0"/>
              <a:t>Interval start </a:t>
            </a:r>
            <a:r>
              <a:rPr lang="lv-LV" sz="2000" b="1" dirty="0"/>
              <a:t>(F) </a:t>
            </a:r>
            <a:r>
              <a:rPr lang="en-US" sz="2000" b="1" dirty="0"/>
              <a:t>Sunday</a:t>
            </a:r>
            <a:r>
              <a:rPr lang="lv-LV" sz="2000" b="1" dirty="0"/>
              <a:t> </a:t>
            </a:r>
            <a:r>
              <a:rPr lang="en-US" sz="2000" b="1" dirty="0"/>
              <a:t>13</a:t>
            </a:r>
            <a:r>
              <a:rPr lang="en-US" sz="2000" b="1" baseline="30000" dirty="0"/>
              <a:t>th</a:t>
            </a:r>
            <a:r>
              <a:rPr lang="lv-LV" sz="2000" b="1" dirty="0"/>
              <a:t> </a:t>
            </a:r>
            <a:r>
              <a:rPr lang="en-US" sz="2000" b="1" dirty="0" err="1"/>
              <a:t>january</a:t>
            </a:r>
            <a:endParaRPr lang="en-GB" sz="20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2FC874E-1F2F-4074-AA13-5E2893DA4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7584" y="6283665"/>
            <a:ext cx="504056" cy="2350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90D0E5-CDE8-4BA1-9799-B84EA5D0B8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5993" y="880722"/>
            <a:ext cx="4743450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081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/>
          <p:cNvSpPr txBox="1">
            <a:spLocks/>
          </p:cNvSpPr>
          <p:nvPr/>
        </p:nvSpPr>
        <p:spPr>
          <a:xfrm>
            <a:off x="309860" y="2420888"/>
            <a:ext cx="8229600" cy="6940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 kern="1200" cap="all">
                <a:solidFill>
                  <a:srgbClr val="3E7BEA"/>
                </a:solidFill>
                <a:latin typeface="Arial Narrow"/>
                <a:ea typeface="ＭＳ Ｐゴシック" charset="-128"/>
                <a:cs typeface="Arial Narrow"/>
              </a:defRPr>
            </a:lvl1pPr>
            <a:lvl2pPr algn="l" defTabSz="457200" rtl="0" eaLnBrk="0" fontAlgn="base" hangingPunct="0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  <a:cs typeface="Arial Narrow" charset="0"/>
              </a:defRPr>
            </a:lvl2pPr>
            <a:lvl3pPr algn="l" defTabSz="457200" rtl="0" eaLnBrk="0" fontAlgn="base" hangingPunct="0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  <a:cs typeface="Arial Narrow" charset="0"/>
              </a:defRPr>
            </a:lvl3pPr>
            <a:lvl4pPr algn="l" defTabSz="457200" rtl="0" eaLnBrk="0" fontAlgn="base" hangingPunct="0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  <a:cs typeface="Arial Narrow" charset="0"/>
              </a:defRPr>
            </a:lvl4pPr>
            <a:lvl5pPr algn="l" defTabSz="457200" rtl="0" eaLnBrk="0" fontAlgn="base" hangingPunct="0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  <a:cs typeface="Arial Narrow" charset="0"/>
              </a:defRPr>
            </a:lvl5pPr>
            <a:lvl6pPr marL="457200" algn="l" defTabSz="457200" rtl="0" fontAlgn="base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</a:defRPr>
            </a:lvl6pPr>
            <a:lvl7pPr marL="914400" algn="l" defTabSz="457200" rtl="0" fontAlgn="base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</a:defRPr>
            </a:lvl7pPr>
            <a:lvl8pPr marL="1371600" algn="l" defTabSz="457200" rtl="0" fontAlgn="base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</a:defRPr>
            </a:lvl8pPr>
            <a:lvl9pPr marL="1828800" algn="l" defTabSz="457200" rtl="0" fontAlgn="base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lv-LV" sz="3200" b="1" dirty="0" err="1"/>
              <a:t>Information</a:t>
            </a:r>
            <a:r>
              <a:rPr lang="lv-LV" sz="3200" b="1" dirty="0"/>
              <a:t> </a:t>
            </a:r>
            <a:r>
              <a:rPr lang="lv-LV" sz="3200" b="1" dirty="0" err="1"/>
              <a:t>from</a:t>
            </a:r>
            <a:r>
              <a:rPr lang="lv-LV" sz="3200" b="1" dirty="0"/>
              <a:t> </a:t>
            </a:r>
            <a:r>
              <a:rPr lang="lv-LV" sz="3200" b="1" dirty="0" err="1"/>
              <a:t>fis</a:t>
            </a:r>
            <a:r>
              <a:rPr lang="lv-LV" sz="3200" b="1" dirty="0"/>
              <a:t> </a:t>
            </a:r>
            <a:r>
              <a:rPr lang="lv-LV" sz="3200" b="1" dirty="0" err="1"/>
              <a:t>td</a:t>
            </a:r>
            <a:endParaRPr lang="en-GB" sz="32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424279-C36B-4F91-8D48-2E9E43CBF9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7584" y="6283665"/>
            <a:ext cx="504056" cy="235052"/>
          </a:xfrm>
          <a:prstGeom prst="rect">
            <a:avLst/>
          </a:prstGeom>
        </p:spPr>
      </p:pic>
      <p:sp>
        <p:nvSpPr>
          <p:cNvPr id="8" name="Title 5">
            <a:extLst>
              <a:ext uri="{FF2B5EF4-FFF2-40B4-BE49-F238E27FC236}">
                <a16:creationId xmlns:a16="http://schemas.microsoft.com/office/drawing/2014/main" id="{3C0CC66F-F94C-4C99-89E6-70C660EB05FB}"/>
              </a:ext>
            </a:extLst>
          </p:cNvPr>
          <p:cNvSpPr txBox="1">
            <a:spLocks/>
          </p:cNvSpPr>
          <p:nvPr/>
        </p:nvSpPr>
        <p:spPr>
          <a:xfrm>
            <a:off x="381000" y="152400"/>
            <a:ext cx="6927304" cy="61230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 kern="1200" cap="all">
                <a:solidFill>
                  <a:srgbClr val="3E7BEA"/>
                </a:solidFill>
                <a:latin typeface="Arial Narrow"/>
                <a:ea typeface="ＭＳ Ｐゴシック" charset="-128"/>
                <a:cs typeface="Arial Narrow"/>
              </a:defRPr>
            </a:lvl1pPr>
            <a:lvl2pPr algn="l" defTabSz="457200" rtl="0" eaLnBrk="0" fontAlgn="base" hangingPunct="0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  <a:cs typeface="Arial Narrow" charset="0"/>
              </a:defRPr>
            </a:lvl2pPr>
            <a:lvl3pPr algn="l" defTabSz="457200" rtl="0" eaLnBrk="0" fontAlgn="base" hangingPunct="0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  <a:cs typeface="Arial Narrow" charset="0"/>
              </a:defRPr>
            </a:lvl3pPr>
            <a:lvl4pPr algn="l" defTabSz="457200" rtl="0" eaLnBrk="0" fontAlgn="base" hangingPunct="0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  <a:cs typeface="Arial Narrow" charset="0"/>
              </a:defRPr>
            </a:lvl4pPr>
            <a:lvl5pPr algn="l" defTabSz="457200" rtl="0" eaLnBrk="0" fontAlgn="base" hangingPunct="0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  <a:cs typeface="Arial Narrow" charset="0"/>
              </a:defRPr>
            </a:lvl5pPr>
            <a:lvl6pPr marL="457200" algn="l" defTabSz="457200" rtl="0" fontAlgn="base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</a:defRPr>
            </a:lvl6pPr>
            <a:lvl7pPr marL="914400" algn="l" defTabSz="457200" rtl="0" fontAlgn="base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</a:defRPr>
            </a:lvl7pPr>
            <a:lvl8pPr marL="1371600" algn="l" defTabSz="457200" rtl="0" fontAlgn="base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</a:defRPr>
            </a:lvl8pPr>
            <a:lvl9pPr marL="1828800" algn="l" defTabSz="457200" rtl="0" fontAlgn="base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</a:defRPr>
            </a:lvl9pPr>
          </a:lstStyle>
          <a:p>
            <a:r>
              <a:rPr lang="lv-LV" sz="1800" i="1"/>
              <a:t>F</a:t>
            </a:r>
            <a:r>
              <a:rPr lang="en-GB" sz="1800" i="1"/>
              <a:t>IS </a:t>
            </a:r>
            <a:r>
              <a:rPr lang="lv-LV" sz="1800" i="1"/>
              <a:t>Latvian championship</a:t>
            </a:r>
            <a:r>
              <a:rPr lang="en-GB" sz="1800" i="1"/>
              <a:t> 201</a:t>
            </a:r>
            <a:r>
              <a:rPr lang="lv-LV" sz="1800" i="1"/>
              <a:t>9</a:t>
            </a:r>
            <a:br>
              <a:rPr lang="en-GB" sz="1800" i="1"/>
            </a:br>
            <a:r>
              <a:rPr lang="en-GB" sz="1800" i="1"/>
              <a:t>MADONA, LATVIA</a:t>
            </a:r>
            <a:r>
              <a:rPr lang="lv-LV" sz="1800" i="1"/>
              <a:t> 12</a:t>
            </a:r>
            <a:r>
              <a:rPr lang="lv-LV" sz="1800" i="1" baseline="30000"/>
              <a:t>th</a:t>
            </a:r>
            <a:r>
              <a:rPr lang="en-GB" sz="1800" i="1"/>
              <a:t>-</a:t>
            </a:r>
            <a:r>
              <a:rPr lang="lv-LV" sz="1800" i="1"/>
              <a:t>13</a:t>
            </a:r>
            <a:r>
              <a:rPr lang="lv-LV" sz="1800" i="1" baseline="30000"/>
              <a:t>TH</a:t>
            </a:r>
            <a:r>
              <a:rPr lang="en-GB" sz="1800" i="1"/>
              <a:t> </a:t>
            </a:r>
            <a:r>
              <a:rPr lang="lv-LV" sz="1800" i="1"/>
              <a:t>January</a:t>
            </a:r>
            <a:br>
              <a:rPr lang="lv-LV" sz="1800" i="1"/>
            </a:br>
            <a:endParaRPr lang="lv-LV" sz="1800" i="1" dirty="0"/>
          </a:p>
        </p:txBody>
      </p:sp>
    </p:spTree>
    <p:extLst>
      <p:ext uri="{BB962C8B-B14F-4D97-AF65-F5344CB8AC3E}">
        <p14:creationId xmlns:p14="http://schemas.microsoft.com/office/powerpoint/2010/main" val="1831559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 txBox="1">
            <a:spLocks/>
          </p:cNvSpPr>
          <p:nvPr/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ts val="158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 sz="2800" kern="1200" cap="all">
                <a:solidFill>
                  <a:srgbClr val="3E7BEA"/>
                </a:solidFill>
                <a:latin typeface="Arial Narrow"/>
                <a:ea typeface="ＭＳ Ｐゴシック" charset="-128"/>
                <a:cs typeface="Arial Narrow"/>
              </a:defRPr>
            </a:lvl1pPr>
            <a:lvl2pPr marL="447675" indent="-447675" algn="l" defTabSz="457200" rtl="0" eaLnBrk="0" fontAlgn="base" hangingPunct="0">
              <a:lnSpc>
                <a:spcPts val="2425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 sz="2400" b="1" kern="1200">
                <a:solidFill>
                  <a:schemeClr val="tx1"/>
                </a:solidFill>
                <a:latin typeface="Arial Narrow"/>
                <a:ea typeface="ＭＳ Ｐゴシック" charset="-128"/>
                <a:cs typeface="Arial Narrow"/>
              </a:defRPr>
            </a:lvl2pPr>
            <a:lvl3pPr marL="1143000" indent="-10541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E7BEA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 Narrow"/>
                <a:ea typeface="ＭＳ Ｐゴシック" charset="-128"/>
                <a:cs typeface="Arial Narrow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800" kern="1200">
                <a:solidFill>
                  <a:schemeClr val="tx1"/>
                </a:solidFill>
                <a:latin typeface="Arial Narrow"/>
                <a:ea typeface="ＭＳ Ｐゴシック" charset="-128"/>
                <a:cs typeface="Arial Narrow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E7BEA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 Narrow"/>
                <a:ea typeface="ＭＳ Ｐゴシック" charset="-128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lv-LV" b="1" cap="none" dirty="0">
                <a:solidFill>
                  <a:srgbClr val="FF0000"/>
                </a:solidFill>
                <a:latin typeface="Arial Narrow" charset="0"/>
              </a:rPr>
              <a:t>		</a:t>
            </a:r>
            <a:r>
              <a:rPr lang="it-IT" b="1" cap="none" dirty="0">
                <a:solidFill>
                  <a:srgbClr val="FF0000"/>
                </a:solidFill>
                <a:latin typeface="Arial Narrow" charset="0"/>
              </a:rPr>
              <a:t>Written reprimanded</a:t>
            </a:r>
            <a:endParaRPr lang="lv-LV" b="1" cap="none" dirty="0">
              <a:solidFill>
                <a:srgbClr val="FF0000"/>
              </a:solidFill>
              <a:latin typeface="Arial Narrow" charset="0"/>
            </a:endParaRPr>
          </a:p>
          <a:p>
            <a:pPr indent="0" eaLnBrk="1" hangingPunct="1">
              <a:lnSpc>
                <a:spcPct val="150000"/>
              </a:lnSpc>
              <a:spcBef>
                <a:spcPts val="0"/>
              </a:spcBef>
              <a:defRPr/>
            </a:pPr>
            <a:endParaRPr lang="lv-LV" b="0" dirty="0">
              <a:solidFill>
                <a:srgbClr val="FF0000"/>
              </a:solidFill>
              <a:latin typeface="Arial Narrow" charset="0"/>
            </a:endParaRPr>
          </a:p>
          <a:p>
            <a:pPr lvl="1" indent="0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lv-LV" b="0" dirty="0">
                <a:solidFill>
                  <a:srgbClr val="FF0000"/>
                </a:solidFill>
                <a:latin typeface="Arial Narrow" charset="0"/>
              </a:rPr>
              <a:t>							</a:t>
            </a:r>
            <a:r>
              <a:rPr lang="it-IT" b="0" dirty="0">
                <a:solidFill>
                  <a:srgbClr val="FF0000"/>
                </a:solidFill>
                <a:latin typeface="Arial Narrow" charset="0"/>
              </a:rPr>
              <a:t>+ 				=  </a:t>
            </a:r>
            <a:r>
              <a:rPr lang="it-IT" sz="5400" dirty="0">
                <a:solidFill>
                  <a:srgbClr val="FF0000"/>
                </a:solidFill>
                <a:latin typeface="Arial Narrow" charset="0"/>
              </a:rPr>
              <a:t>DSQ</a:t>
            </a:r>
          </a:p>
          <a:p>
            <a:pPr lvl="1" indent="0" eaLnBrk="1" hangingPunct="1">
              <a:lnSpc>
                <a:spcPct val="150000"/>
              </a:lnSpc>
              <a:spcBef>
                <a:spcPts val="0"/>
              </a:spcBef>
              <a:defRPr/>
            </a:pPr>
            <a:br>
              <a:rPr lang="it-IT" sz="2800" dirty="0">
                <a:solidFill>
                  <a:srgbClr val="FF0000"/>
                </a:solidFill>
                <a:latin typeface="Arial Narrow" charset="0"/>
              </a:rPr>
            </a:br>
            <a:endParaRPr lang="it-IT" sz="2800" dirty="0">
              <a:solidFill>
                <a:srgbClr val="FF0000"/>
              </a:solidFill>
              <a:latin typeface="Arial Narrow" charset="0"/>
            </a:endParaRPr>
          </a:p>
        </p:txBody>
      </p:sp>
      <p:pic>
        <p:nvPicPr>
          <p:cNvPr id="2" name="Picture 1" descr="2000px-Yellow_card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566" y="2492896"/>
            <a:ext cx="1308314" cy="1700808"/>
          </a:xfrm>
          <a:prstGeom prst="rect">
            <a:avLst/>
          </a:prstGeom>
        </p:spPr>
      </p:pic>
      <p:pic>
        <p:nvPicPr>
          <p:cNvPr id="8" name="Picture 7" descr="2000px-Yellow_card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782" y="2497088"/>
            <a:ext cx="1308314" cy="17008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5D4FDCD-FDD4-4A88-A677-08AC8166D3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7584" y="6283665"/>
            <a:ext cx="504056" cy="2350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470145-12FF-4C96-ACA8-0D228578103D}"/>
              </a:ext>
            </a:extLst>
          </p:cNvPr>
          <p:cNvSpPr txBox="1"/>
          <p:nvPr/>
        </p:nvSpPr>
        <p:spPr>
          <a:xfrm>
            <a:off x="533400" y="4725144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dirty="0" err="1">
                <a:solidFill>
                  <a:srgbClr val="3E7BEA"/>
                </a:solidFill>
                <a:latin typeface="Arial Narrow" panose="020B0606020202030204" pitchFamily="34" charset="0"/>
              </a:rPr>
              <a:t>Up</a:t>
            </a:r>
            <a:r>
              <a:rPr lang="lv-LV" sz="2000" dirty="0">
                <a:solidFill>
                  <a:srgbClr val="3E7BEA"/>
                </a:solidFill>
                <a:latin typeface="Arial Narrow" panose="020B0606020202030204" pitchFamily="34" charset="0"/>
              </a:rPr>
              <a:t> to </a:t>
            </a:r>
            <a:r>
              <a:rPr lang="lv-LV" sz="2000" dirty="0" err="1">
                <a:solidFill>
                  <a:srgbClr val="3E7BEA"/>
                </a:solidFill>
                <a:latin typeface="Arial Narrow" panose="020B0606020202030204" pitchFamily="34" charset="0"/>
              </a:rPr>
              <a:t>this</a:t>
            </a:r>
            <a:r>
              <a:rPr lang="lv-LV" sz="2000" dirty="0">
                <a:solidFill>
                  <a:srgbClr val="3E7BEA"/>
                </a:solidFill>
                <a:latin typeface="Arial Narrow" panose="020B0606020202030204" pitchFamily="34" charset="0"/>
              </a:rPr>
              <a:t> </a:t>
            </a:r>
            <a:r>
              <a:rPr lang="lv-LV" sz="2000" dirty="0" err="1">
                <a:solidFill>
                  <a:srgbClr val="3E7BEA"/>
                </a:solidFill>
                <a:latin typeface="Arial Narrow" panose="020B0606020202030204" pitchFamily="34" charset="0"/>
              </a:rPr>
              <a:t>date</a:t>
            </a:r>
            <a:r>
              <a:rPr lang="lv-LV" sz="2000" dirty="0">
                <a:solidFill>
                  <a:srgbClr val="3E7BEA"/>
                </a:solidFill>
                <a:latin typeface="Arial Narrow" panose="020B0606020202030204" pitchFamily="34" charset="0"/>
              </a:rPr>
              <a:t> (</a:t>
            </a:r>
            <a:r>
              <a:rPr lang="en-US" sz="2000" dirty="0">
                <a:solidFill>
                  <a:srgbClr val="3E7BEA"/>
                </a:solidFill>
                <a:latin typeface="Arial Narrow" panose="020B0606020202030204" pitchFamily="34" charset="0"/>
              </a:rPr>
              <a:t>12</a:t>
            </a:r>
            <a:r>
              <a:rPr lang="lv-LV" sz="2000" dirty="0">
                <a:solidFill>
                  <a:srgbClr val="3E7BEA"/>
                </a:solidFill>
                <a:latin typeface="Arial Narrow" panose="020B0606020202030204" pitchFamily="34" charset="0"/>
              </a:rPr>
              <a:t>.</a:t>
            </a:r>
            <a:r>
              <a:rPr lang="en-US" sz="2000" dirty="0">
                <a:solidFill>
                  <a:srgbClr val="3E7BEA"/>
                </a:solidFill>
                <a:latin typeface="Arial Narrow" panose="020B0606020202030204" pitchFamily="34" charset="0"/>
              </a:rPr>
              <a:t>01</a:t>
            </a:r>
            <a:r>
              <a:rPr lang="lv-LV" sz="2000" dirty="0">
                <a:solidFill>
                  <a:srgbClr val="3E7BEA"/>
                </a:solidFill>
                <a:latin typeface="Arial Narrow" panose="020B0606020202030204" pitchFamily="34" charset="0"/>
              </a:rPr>
              <a:t>.201</a:t>
            </a:r>
            <a:r>
              <a:rPr lang="en-US" sz="2000" dirty="0">
                <a:solidFill>
                  <a:srgbClr val="3E7BEA"/>
                </a:solidFill>
                <a:latin typeface="Arial Narrow" panose="020B0606020202030204" pitchFamily="34" charset="0"/>
              </a:rPr>
              <a:t>9</a:t>
            </a:r>
            <a:r>
              <a:rPr lang="lv-LV" sz="2000" dirty="0">
                <a:solidFill>
                  <a:srgbClr val="3E7BEA"/>
                </a:solidFill>
                <a:latin typeface="Arial Narrow" panose="020B0606020202030204" pitchFamily="34" charset="0"/>
              </a:rPr>
              <a:t>.) </a:t>
            </a:r>
            <a:r>
              <a:rPr lang="lv-LV" sz="2000" dirty="0" err="1">
                <a:solidFill>
                  <a:srgbClr val="3E7BEA"/>
                </a:solidFill>
                <a:latin typeface="Arial Narrow" panose="020B0606020202030204" pitchFamily="34" charset="0"/>
              </a:rPr>
              <a:t>none</a:t>
            </a:r>
            <a:r>
              <a:rPr lang="lv-LV" sz="2000" dirty="0">
                <a:solidFill>
                  <a:srgbClr val="3E7BEA"/>
                </a:solidFill>
                <a:latin typeface="Arial Narrow" panose="020B0606020202030204" pitchFamily="34" charset="0"/>
              </a:rPr>
              <a:t> </a:t>
            </a:r>
            <a:r>
              <a:rPr lang="lv-LV" sz="2000" dirty="0" err="1">
                <a:solidFill>
                  <a:srgbClr val="3E7BEA"/>
                </a:solidFill>
                <a:latin typeface="Arial Narrow" panose="020B0606020202030204" pitchFamily="34" charset="0"/>
              </a:rPr>
              <a:t>of</a:t>
            </a:r>
            <a:r>
              <a:rPr lang="lv-LV" sz="2000" dirty="0">
                <a:solidFill>
                  <a:srgbClr val="3E7BEA"/>
                </a:solidFill>
                <a:latin typeface="Arial Narrow" panose="020B0606020202030204" pitchFamily="34" charset="0"/>
              </a:rPr>
              <a:t> </a:t>
            </a:r>
            <a:r>
              <a:rPr lang="lv-LV" sz="2000" dirty="0" err="1">
                <a:solidFill>
                  <a:srgbClr val="3E7BEA"/>
                </a:solidFill>
                <a:latin typeface="Arial Narrow" panose="020B0606020202030204" pitchFamily="34" charset="0"/>
              </a:rPr>
              <a:t>entered</a:t>
            </a:r>
            <a:r>
              <a:rPr lang="lv-LV" sz="2000" dirty="0">
                <a:solidFill>
                  <a:srgbClr val="3E7BEA"/>
                </a:solidFill>
                <a:latin typeface="Arial Narrow" panose="020B0606020202030204" pitchFamily="34" charset="0"/>
              </a:rPr>
              <a:t> </a:t>
            </a:r>
            <a:r>
              <a:rPr lang="lv-LV" sz="2000" dirty="0" err="1">
                <a:solidFill>
                  <a:srgbClr val="3E7BEA"/>
                </a:solidFill>
                <a:latin typeface="Arial Narrow" panose="020B0606020202030204" pitchFamily="34" charset="0"/>
              </a:rPr>
              <a:t>athletes</a:t>
            </a:r>
            <a:r>
              <a:rPr lang="lv-LV" sz="2000" dirty="0">
                <a:solidFill>
                  <a:srgbClr val="3E7BEA"/>
                </a:solidFill>
                <a:latin typeface="Arial Narrow" panose="020B0606020202030204" pitchFamily="34" charset="0"/>
              </a:rPr>
              <a:t> </a:t>
            </a:r>
            <a:r>
              <a:rPr lang="lv-LV" sz="2000" dirty="0" err="1">
                <a:solidFill>
                  <a:srgbClr val="3E7BEA"/>
                </a:solidFill>
                <a:latin typeface="Arial Narrow" panose="020B0606020202030204" pitchFamily="34" charset="0"/>
              </a:rPr>
              <a:t>has</a:t>
            </a:r>
            <a:r>
              <a:rPr lang="lv-LV" sz="2000" dirty="0">
                <a:solidFill>
                  <a:srgbClr val="3E7BEA"/>
                </a:solidFill>
                <a:latin typeface="Arial Narrow" panose="020B0606020202030204" pitchFamily="34" charset="0"/>
              </a:rPr>
              <a:t> </a:t>
            </a:r>
            <a:r>
              <a:rPr lang="lv-LV" sz="2000" dirty="0" err="1">
                <a:solidFill>
                  <a:srgbClr val="3E7BEA"/>
                </a:solidFill>
                <a:latin typeface="Arial Narrow" panose="020B0606020202030204" pitchFamily="34" charset="0"/>
              </a:rPr>
              <a:t>written</a:t>
            </a:r>
            <a:r>
              <a:rPr lang="lv-LV" sz="2000" dirty="0">
                <a:solidFill>
                  <a:srgbClr val="3E7BEA"/>
                </a:solidFill>
                <a:latin typeface="Arial Narrow" panose="020B0606020202030204" pitchFamily="34" charset="0"/>
              </a:rPr>
              <a:t> </a:t>
            </a:r>
            <a:r>
              <a:rPr lang="lv-LV" sz="2000" dirty="0" err="1">
                <a:solidFill>
                  <a:srgbClr val="3E7BEA"/>
                </a:solidFill>
                <a:latin typeface="Arial Narrow" panose="020B0606020202030204" pitchFamily="34" charset="0"/>
              </a:rPr>
              <a:t>reprimand</a:t>
            </a:r>
            <a:r>
              <a:rPr lang="lv-LV" sz="2000" dirty="0">
                <a:solidFill>
                  <a:srgbClr val="3E7BEA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9F428EA3-89E7-4D02-AFD0-E6EC00C98E79}"/>
              </a:ext>
            </a:extLst>
          </p:cNvPr>
          <p:cNvSpPr txBox="1">
            <a:spLocks/>
          </p:cNvSpPr>
          <p:nvPr/>
        </p:nvSpPr>
        <p:spPr>
          <a:xfrm>
            <a:off x="381000" y="152400"/>
            <a:ext cx="6927304" cy="61230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 kern="1200" cap="all">
                <a:solidFill>
                  <a:srgbClr val="3E7BEA"/>
                </a:solidFill>
                <a:latin typeface="Arial Narrow"/>
                <a:ea typeface="ＭＳ Ｐゴシック" charset="-128"/>
                <a:cs typeface="Arial Narrow"/>
              </a:defRPr>
            </a:lvl1pPr>
            <a:lvl2pPr algn="l" defTabSz="457200" rtl="0" eaLnBrk="0" fontAlgn="base" hangingPunct="0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  <a:cs typeface="Arial Narrow" charset="0"/>
              </a:defRPr>
            </a:lvl2pPr>
            <a:lvl3pPr algn="l" defTabSz="457200" rtl="0" eaLnBrk="0" fontAlgn="base" hangingPunct="0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  <a:cs typeface="Arial Narrow" charset="0"/>
              </a:defRPr>
            </a:lvl3pPr>
            <a:lvl4pPr algn="l" defTabSz="457200" rtl="0" eaLnBrk="0" fontAlgn="base" hangingPunct="0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  <a:cs typeface="Arial Narrow" charset="0"/>
              </a:defRPr>
            </a:lvl4pPr>
            <a:lvl5pPr algn="l" defTabSz="457200" rtl="0" eaLnBrk="0" fontAlgn="base" hangingPunct="0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  <a:cs typeface="Arial Narrow" charset="0"/>
              </a:defRPr>
            </a:lvl5pPr>
            <a:lvl6pPr marL="457200" algn="l" defTabSz="457200" rtl="0" fontAlgn="base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</a:defRPr>
            </a:lvl6pPr>
            <a:lvl7pPr marL="914400" algn="l" defTabSz="457200" rtl="0" fontAlgn="base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</a:defRPr>
            </a:lvl7pPr>
            <a:lvl8pPr marL="1371600" algn="l" defTabSz="457200" rtl="0" fontAlgn="base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</a:defRPr>
            </a:lvl8pPr>
            <a:lvl9pPr marL="1828800" algn="l" defTabSz="457200" rtl="0" fontAlgn="base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</a:defRPr>
            </a:lvl9pPr>
          </a:lstStyle>
          <a:p>
            <a:r>
              <a:rPr lang="lv-LV" sz="1800" i="1"/>
              <a:t>F</a:t>
            </a:r>
            <a:r>
              <a:rPr lang="en-GB" sz="1800" i="1"/>
              <a:t>IS </a:t>
            </a:r>
            <a:r>
              <a:rPr lang="lv-LV" sz="1800" i="1"/>
              <a:t>Latvian championship</a:t>
            </a:r>
            <a:r>
              <a:rPr lang="en-GB" sz="1800" i="1"/>
              <a:t> 201</a:t>
            </a:r>
            <a:r>
              <a:rPr lang="lv-LV" sz="1800" i="1"/>
              <a:t>9</a:t>
            </a:r>
            <a:br>
              <a:rPr lang="en-GB" sz="1800" i="1"/>
            </a:br>
            <a:r>
              <a:rPr lang="en-GB" sz="1800" i="1"/>
              <a:t>MADONA, LATVIA</a:t>
            </a:r>
            <a:r>
              <a:rPr lang="lv-LV" sz="1800" i="1"/>
              <a:t> 12</a:t>
            </a:r>
            <a:r>
              <a:rPr lang="lv-LV" sz="1800" i="1" baseline="30000"/>
              <a:t>th</a:t>
            </a:r>
            <a:r>
              <a:rPr lang="en-GB" sz="1800" i="1"/>
              <a:t>-</a:t>
            </a:r>
            <a:r>
              <a:rPr lang="lv-LV" sz="1800" i="1"/>
              <a:t>13</a:t>
            </a:r>
            <a:r>
              <a:rPr lang="lv-LV" sz="1800" i="1" baseline="30000"/>
              <a:t>TH</a:t>
            </a:r>
            <a:r>
              <a:rPr lang="en-GB" sz="1800" i="1"/>
              <a:t> </a:t>
            </a:r>
            <a:r>
              <a:rPr lang="lv-LV" sz="1800" i="1"/>
              <a:t>January</a:t>
            </a:r>
            <a:br>
              <a:rPr lang="lv-LV" sz="1800" i="1"/>
            </a:br>
            <a:endParaRPr lang="lv-LV" sz="1800" i="1" dirty="0"/>
          </a:p>
        </p:txBody>
      </p:sp>
    </p:spTree>
    <p:extLst>
      <p:ext uri="{BB962C8B-B14F-4D97-AF65-F5344CB8AC3E}">
        <p14:creationId xmlns:p14="http://schemas.microsoft.com/office/powerpoint/2010/main" val="4189927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/>
          <p:cNvSpPr txBox="1">
            <a:spLocks/>
          </p:cNvSpPr>
          <p:nvPr/>
        </p:nvSpPr>
        <p:spPr>
          <a:xfrm>
            <a:off x="323577" y="1124744"/>
            <a:ext cx="8229600" cy="46085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 kern="1200" cap="all">
                <a:solidFill>
                  <a:srgbClr val="3E7BEA"/>
                </a:solidFill>
                <a:latin typeface="Arial Narrow"/>
                <a:ea typeface="ＭＳ Ｐゴシック" charset="-128"/>
                <a:cs typeface="Arial Narrow"/>
              </a:defRPr>
            </a:lvl1pPr>
            <a:lvl2pPr algn="l" defTabSz="457200" rtl="0" eaLnBrk="0" fontAlgn="base" hangingPunct="0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  <a:cs typeface="Arial Narrow" charset="0"/>
              </a:defRPr>
            </a:lvl2pPr>
            <a:lvl3pPr algn="l" defTabSz="457200" rtl="0" eaLnBrk="0" fontAlgn="base" hangingPunct="0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  <a:cs typeface="Arial Narrow" charset="0"/>
              </a:defRPr>
            </a:lvl3pPr>
            <a:lvl4pPr algn="l" defTabSz="457200" rtl="0" eaLnBrk="0" fontAlgn="base" hangingPunct="0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  <a:cs typeface="Arial Narrow" charset="0"/>
              </a:defRPr>
            </a:lvl4pPr>
            <a:lvl5pPr algn="l" defTabSz="457200" rtl="0" eaLnBrk="0" fontAlgn="base" hangingPunct="0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  <a:cs typeface="Arial Narrow" charset="0"/>
              </a:defRPr>
            </a:lvl5pPr>
            <a:lvl6pPr marL="457200" algn="l" defTabSz="457200" rtl="0" fontAlgn="base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</a:defRPr>
            </a:lvl6pPr>
            <a:lvl7pPr marL="914400" algn="l" defTabSz="457200" rtl="0" fontAlgn="base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</a:defRPr>
            </a:lvl7pPr>
            <a:lvl8pPr marL="1371600" algn="l" defTabSz="457200" rtl="0" fontAlgn="base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</a:defRPr>
            </a:lvl8pPr>
            <a:lvl9pPr marL="1828800" algn="l" defTabSz="457200" rtl="0" fontAlgn="base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lv-LV" sz="3200" b="1" dirty="0" err="1"/>
              <a:t>Information</a:t>
            </a:r>
            <a:r>
              <a:rPr lang="lv-LV" sz="3200" b="1" dirty="0"/>
              <a:t> </a:t>
            </a:r>
            <a:r>
              <a:rPr lang="lv-LV" sz="3200" b="1" dirty="0" err="1"/>
              <a:t>from</a:t>
            </a:r>
            <a:r>
              <a:rPr lang="lv-LV" sz="3200" b="1" dirty="0"/>
              <a:t> </a:t>
            </a:r>
            <a:r>
              <a:rPr lang="lv-LV" sz="3200" b="1" dirty="0" err="1"/>
              <a:t>the</a:t>
            </a:r>
            <a:r>
              <a:rPr lang="lv-LV" sz="3200" b="1" dirty="0"/>
              <a:t> </a:t>
            </a:r>
            <a:r>
              <a:rPr lang="lv-LV" sz="3200" b="1" dirty="0" err="1"/>
              <a:t>equipment</a:t>
            </a:r>
            <a:r>
              <a:rPr lang="lv-LV" sz="3200" b="1" dirty="0"/>
              <a:t> </a:t>
            </a:r>
            <a:r>
              <a:rPr lang="lv-LV" sz="3200" b="1" dirty="0" err="1"/>
              <a:t>control</a:t>
            </a:r>
            <a:endParaRPr lang="lv-LV" sz="3200" b="1" dirty="0"/>
          </a:p>
          <a:p>
            <a:pPr algn="ctr">
              <a:lnSpc>
                <a:spcPct val="100000"/>
              </a:lnSpc>
            </a:pPr>
            <a:endParaRPr lang="lv-LV" sz="3200" b="1" dirty="0"/>
          </a:p>
          <a:p>
            <a:pPr>
              <a:lnSpc>
                <a:spcPct val="100000"/>
              </a:lnSpc>
            </a:pPr>
            <a:r>
              <a:rPr lang="en-US" sz="2000" dirty="0"/>
              <a:t>343.8.1 </a:t>
            </a:r>
          </a:p>
          <a:p>
            <a:pPr>
              <a:lnSpc>
                <a:spcPct val="100000"/>
              </a:lnSpc>
            </a:pPr>
            <a:endParaRPr lang="en-US" sz="2000" dirty="0"/>
          </a:p>
          <a:p>
            <a:pPr algn="just">
              <a:lnSpc>
                <a:spcPct val="100000"/>
              </a:lnSpc>
            </a:pPr>
            <a:r>
              <a:rPr lang="en-US" sz="2000" b="1" dirty="0"/>
              <a:t>In classical technique </a:t>
            </a:r>
            <a:r>
              <a:rPr lang="en-US" sz="2000" dirty="0"/>
              <a:t>competitions, the </a:t>
            </a:r>
            <a:r>
              <a:rPr lang="en-US" sz="2000" b="1" dirty="0"/>
              <a:t>maximum pole length </a:t>
            </a:r>
            <a:r>
              <a:rPr lang="en-US" sz="2000" dirty="0"/>
              <a:t>must not exceed </a:t>
            </a:r>
            <a:r>
              <a:rPr lang="en-US" sz="2000" b="1" dirty="0"/>
              <a:t>83% of the competitor’s body height</a:t>
            </a:r>
            <a:r>
              <a:rPr lang="en-US" sz="2000" dirty="0"/>
              <a:t>. … </a:t>
            </a:r>
          </a:p>
          <a:p>
            <a:pPr algn="just">
              <a:lnSpc>
                <a:spcPct val="100000"/>
              </a:lnSpc>
            </a:pPr>
            <a:r>
              <a:rPr lang="en-US" sz="2000" dirty="0"/>
              <a:t>The body height is measured with ski boots on from a flat surface, to the top of the uncovered head. </a:t>
            </a:r>
          </a:p>
          <a:p>
            <a:pPr algn="just">
              <a:lnSpc>
                <a:spcPct val="100000"/>
              </a:lnSpc>
            </a:pPr>
            <a:r>
              <a:rPr lang="en-US" sz="2000" dirty="0"/>
              <a:t>The pole length is measured from the bottom of the pole to the highest attachment of the strap. </a:t>
            </a:r>
          </a:p>
          <a:p>
            <a:pPr algn="just">
              <a:lnSpc>
                <a:spcPct val="100000"/>
              </a:lnSpc>
            </a:pPr>
            <a:r>
              <a:rPr lang="en-US" sz="2000" dirty="0"/>
              <a:t>All measurements will be rounded to the nearest centimeter as follows: less than 0.5 cm will be rounded down and 0.5 cm and above will be rounded up.</a:t>
            </a:r>
            <a:endParaRPr lang="lv-LV" sz="2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40784E-6AFA-485D-B4A4-5E87FC7A41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7584" y="6283665"/>
            <a:ext cx="504056" cy="235052"/>
          </a:xfrm>
          <a:prstGeom prst="rect">
            <a:avLst/>
          </a:prstGeom>
        </p:spPr>
      </p:pic>
      <p:sp>
        <p:nvSpPr>
          <p:cNvPr id="8" name="Title 5">
            <a:extLst>
              <a:ext uri="{FF2B5EF4-FFF2-40B4-BE49-F238E27FC236}">
                <a16:creationId xmlns:a16="http://schemas.microsoft.com/office/drawing/2014/main" id="{C030B0D1-195E-472A-998D-9E0DE77BBFC2}"/>
              </a:ext>
            </a:extLst>
          </p:cNvPr>
          <p:cNvSpPr txBox="1">
            <a:spLocks/>
          </p:cNvSpPr>
          <p:nvPr/>
        </p:nvSpPr>
        <p:spPr>
          <a:xfrm>
            <a:off x="381000" y="152400"/>
            <a:ext cx="6927304" cy="61230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 kern="1200" cap="all">
                <a:solidFill>
                  <a:srgbClr val="3E7BEA"/>
                </a:solidFill>
                <a:latin typeface="Arial Narrow"/>
                <a:ea typeface="ＭＳ Ｐゴシック" charset="-128"/>
                <a:cs typeface="Arial Narrow"/>
              </a:defRPr>
            </a:lvl1pPr>
            <a:lvl2pPr algn="l" defTabSz="457200" rtl="0" eaLnBrk="0" fontAlgn="base" hangingPunct="0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  <a:cs typeface="Arial Narrow" charset="0"/>
              </a:defRPr>
            </a:lvl2pPr>
            <a:lvl3pPr algn="l" defTabSz="457200" rtl="0" eaLnBrk="0" fontAlgn="base" hangingPunct="0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  <a:cs typeface="Arial Narrow" charset="0"/>
              </a:defRPr>
            </a:lvl3pPr>
            <a:lvl4pPr algn="l" defTabSz="457200" rtl="0" eaLnBrk="0" fontAlgn="base" hangingPunct="0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  <a:cs typeface="Arial Narrow" charset="0"/>
              </a:defRPr>
            </a:lvl4pPr>
            <a:lvl5pPr algn="l" defTabSz="457200" rtl="0" eaLnBrk="0" fontAlgn="base" hangingPunct="0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  <a:cs typeface="Arial Narrow" charset="0"/>
              </a:defRPr>
            </a:lvl5pPr>
            <a:lvl6pPr marL="457200" algn="l" defTabSz="457200" rtl="0" fontAlgn="base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</a:defRPr>
            </a:lvl6pPr>
            <a:lvl7pPr marL="914400" algn="l" defTabSz="457200" rtl="0" fontAlgn="base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</a:defRPr>
            </a:lvl7pPr>
            <a:lvl8pPr marL="1371600" algn="l" defTabSz="457200" rtl="0" fontAlgn="base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</a:defRPr>
            </a:lvl8pPr>
            <a:lvl9pPr marL="1828800" algn="l" defTabSz="457200" rtl="0" fontAlgn="base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</a:defRPr>
            </a:lvl9pPr>
          </a:lstStyle>
          <a:p>
            <a:r>
              <a:rPr lang="lv-LV" sz="1800" i="1" dirty="0"/>
              <a:t>F</a:t>
            </a:r>
            <a:r>
              <a:rPr lang="en-GB" sz="1800" i="1" dirty="0"/>
              <a:t>IS </a:t>
            </a:r>
            <a:r>
              <a:rPr lang="lv-LV" sz="1800" i="1" dirty="0" err="1"/>
              <a:t>Latvian</a:t>
            </a:r>
            <a:r>
              <a:rPr lang="lv-LV" sz="1800" i="1" dirty="0"/>
              <a:t> </a:t>
            </a:r>
            <a:r>
              <a:rPr lang="lv-LV" sz="1800" i="1" dirty="0" err="1"/>
              <a:t>championship</a:t>
            </a:r>
            <a:r>
              <a:rPr lang="en-GB" sz="1800" i="1" dirty="0"/>
              <a:t> 201</a:t>
            </a:r>
            <a:r>
              <a:rPr lang="lv-LV" sz="1800" i="1" dirty="0"/>
              <a:t>9</a:t>
            </a:r>
            <a:br>
              <a:rPr lang="en-GB" sz="1800" i="1" dirty="0"/>
            </a:br>
            <a:r>
              <a:rPr lang="en-GB" sz="1800" i="1" dirty="0"/>
              <a:t>MADONA, LATVIA</a:t>
            </a:r>
            <a:r>
              <a:rPr lang="lv-LV" sz="1800" i="1" dirty="0"/>
              <a:t> 12</a:t>
            </a:r>
            <a:r>
              <a:rPr lang="lv-LV" sz="1800" i="1" baseline="30000" dirty="0"/>
              <a:t>th</a:t>
            </a:r>
            <a:r>
              <a:rPr lang="en-GB" sz="1800" i="1" dirty="0"/>
              <a:t>-</a:t>
            </a:r>
            <a:r>
              <a:rPr lang="lv-LV" sz="1800" i="1" dirty="0"/>
              <a:t>13</a:t>
            </a:r>
            <a:r>
              <a:rPr lang="lv-LV" sz="1800" i="1" baseline="30000" dirty="0"/>
              <a:t>TH</a:t>
            </a:r>
            <a:r>
              <a:rPr lang="en-GB" sz="1800" i="1" dirty="0"/>
              <a:t> </a:t>
            </a:r>
            <a:r>
              <a:rPr lang="lv-LV" sz="1800" i="1" dirty="0" err="1"/>
              <a:t>January</a:t>
            </a:r>
            <a:br>
              <a:rPr lang="lv-LV" sz="1800" i="1" dirty="0"/>
            </a:br>
            <a:endParaRPr lang="lv-LV" sz="1800" i="1" dirty="0"/>
          </a:p>
        </p:txBody>
      </p:sp>
    </p:spTree>
    <p:extLst>
      <p:ext uri="{BB962C8B-B14F-4D97-AF65-F5344CB8AC3E}">
        <p14:creationId xmlns:p14="http://schemas.microsoft.com/office/powerpoint/2010/main" val="4048486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/>
          <p:cNvSpPr txBox="1">
            <a:spLocks/>
          </p:cNvSpPr>
          <p:nvPr/>
        </p:nvSpPr>
        <p:spPr>
          <a:xfrm>
            <a:off x="309860" y="2420888"/>
            <a:ext cx="8229600" cy="6940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 kern="1200" cap="all">
                <a:solidFill>
                  <a:srgbClr val="3E7BEA"/>
                </a:solidFill>
                <a:latin typeface="Arial Narrow"/>
                <a:ea typeface="ＭＳ Ｐゴシック" charset="-128"/>
                <a:cs typeface="Arial Narrow"/>
              </a:defRPr>
            </a:lvl1pPr>
            <a:lvl2pPr algn="l" defTabSz="457200" rtl="0" eaLnBrk="0" fontAlgn="base" hangingPunct="0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  <a:cs typeface="Arial Narrow" charset="0"/>
              </a:defRPr>
            </a:lvl2pPr>
            <a:lvl3pPr algn="l" defTabSz="457200" rtl="0" eaLnBrk="0" fontAlgn="base" hangingPunct="0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  <a:cs typeface="Arial Narrow" charset="0"/>
              </a:defRPr>
            </a:lvl3pPr>
            <a:lvl4pPr algn="l" defTabSz="457200" rtl="0" eaLnBrk="0" fontAlgn="base" hangingPunct="0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  <a:cs typeface="Arial Narrow" charset="0"/>
              </a:defRPr>
            </a:lvl4pPr>
            <a:lvl5pPr algn="l" defTabSz="457200" rtl="0" eaLnBrk="0" fontAlgn="base" hangingPunct="0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  <a:cs typeface="Arial Narrow" charset="0"/>
              </a:defRPr>
            </a:lvl5pPr>
            <a:lvl6pPr marL="457200" algn="l" defTabSz="457200" rtl="0" fontAlgn="base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</a:defRPr>
            </a:lvl6pPr>
            <a:lvl7pPr marL="914400" algn="l" defTabSz="457200" rtl="0" fontAlgn="base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</a:defRPr>
            </a:lvl7pPr>
            <a:lvl8pPr marL="1371600" algn="l" defTabSz="457200" rtl="0" fontAlgn="base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</a:defRPr>
            </a:lvl8pPr>
            <a:lvl9pPr marL="1828800" algn="l" defTabSz="457200" rtl="0" fontAlgn="base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lv-LV" sz="3200" b="1" dirty="0" err="1"/>
              <a:t>Information</a:t>
            </a:r>
            <a:r>
              <a:rPr lang="lv-LV" sz="3200" b="1" dirty="0"/>
              <a:t> </a:t>
            </a:r>
            <a:r>
              <a:rPr lang="lv-LV" sz="3200" b="1" dirty="0" err="1"/>
              <a:t>from</a:t>
            </a:r>
            <a:r>
              <a:rPr lang="lv-LV" sz="3200" b="1" dirty="0"/>
              <a:t> </a:t>
            </a:r>
            <a:r>
              <a:rPr lang="lv-LV" sz="3200" b="1" dirty="0" err="1"/>
              <a:t>organizer</a:t>
            </a:r>
            <a:endParaRPr lang="en-GB" sz="32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988700-CE2C-4104-964E-61A79E7EAD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7584" y="6283665"/>
            <a:ext cx="504056" cy="23505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8FC8607-7ED2-446D-9306-B46825260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274F474E-0521-4052-A75E-1505043C3AE1}"/>
              </a:ext>
            </a:extLst>
          </p:cNvPr>
          <p:cNvSpPr txBox="1">
            <a:spLocks/>
          </p:cNvSpPr>
          <p:nvPr/>
        </p:nvSpPr>
        <p:spPr>
          <a:xfrm>
            <a:off x="381000" y="152400"/>
            <a:ext cx="6927304" cy="61230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 kern="1200" cap="all">
                <a:solidFill>
                  <a:srgbClr val="3E7BEA"/>
                </a:solidFill>
                <a:latin typeface="Arial Narrow"/>
                <a:ea typeface="ＭＳ Ｐゴシック" charset="-128"/>
                <a:cs typeface="Arial Narrow"/>
              </a:defRPr>
            </a:lvl1pPr>
            <a:lvl2pPr algn="l" defTabSz="457200" rtl="0" eaLnBrk="0" fontAlgn="base" hangingPunct="0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  <a:cs typeface="Arial Narrow" charset="0"/>
              </a:defRPr>
            </a:lvl2pPr>
            <a:lvl3pPr algn="l" defTabSz="457200" rtl="0" eaLnBrk="0" fontAlgn="base" hangingPunct="0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  <a:cs typeface="Arial Narrow" charset="0"/>
              </a:defRPr>
            </a:lvl3pPr>
            <a:lvl4pPr algn="l" defTabSz="457200" rtl="0" eaLnBrk="0" fontAlgn="base" hangingPunct="0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  <a:cs typeface="Arial Narrow" charset="0"/>
              </a:defRPr>
            </a:lvl4pPr>
            <a:lvl5pPr algn="l" defTabSz="457200" rtl="0" eaLnBrk="0" fontAlgn="base" hangingPunct="0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  <a:cs typeface="Arial Narrow" charset="0"/>
              </a:defRPr>
            </a:lvl5pPr>
            <a:lvl6pPr marL="457200" algn="l" defTabSz="457200" rtl="0" fontAlgn="base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</a:defRPr>
            </a:lvl6pPr>
            <a:lvl7pPr marL="914400" algn="l" defTabSz="457200" rtl="0" fontAlgn="base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</a:defRPr>
            </a:lvl7pPr>
            <a:lvl8pPr marL="1371600" algn="l" defTabSz="457200" rtl="0" fontAlgn="base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</a:defRPr>
            </a:lvl8pPr>
            <a:lvl9pPr marL="1828800" algn="l" defTabSz="457200" rtl="0" fontAlgn="base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</a:defRPr>
            </a:lvl9pPr>
          </a:lstStyle>
          <a:p>
            <a:r>
              <a:rPr lang="lv-LV" sz="1800" i="1"/>
              <a:t>F</a:t>
            </a:r>
            <a:r>
              <a:rPr lang="en-GB" sz="1800" i="1"/>
              <a:t>IS </a:t>
            </a:r>
            <a:r>
              <a:rPr lang="lv-LV" sz="1800" i="1"/>
              <a:t>Latvian championship</a:t>
            </a:r>
            <a:r>
              <a:rPr lang="en-GB" sz="1800" i="1"/>
              <a:t> 201</a:t>
            </a:r>
            <a:r>
              <a:rPr lang="lv-LV" sz="1800" i="1"/>
              <a:t>9</a:t>
            </a:r>
            <a:br>
              <a:rPr lang="en-GB" sz="1800" i="1"/>
            </a:br>
            <a:r>
              <a:rPr lang="en-GB" sz="1800" i="1"/>
              <a:t>MADONA, LATVIA</a:t>
            </a:r>
            <a:r>
              <a:rPr lang="lv-LV" sz="1800" i="1"/>
              <a:t> 12</a:t>
            </a:r>
            <a:r>
              <a:rPr lang="lv-LV" sz="1800" i="1" baseline="30000"/>
              <a:t>th</a:t>
            </a:r>
            <a:r>
              <a:rPr lang="en-GB" sz="1800" i="1"/>
              <a:t>-</a:t>
            </a:r>
            <a:r>
              <a:rPr lang="lv-LV" sz="1800" i="1"/>
              <a:t>13</a:t>
            </a:r>
            <a:r>
              <a:rPr lang="lv-LV" sz="1800" i="1" baseline="30000"/>
              <a:t>TH</a:t>
            </a:r>
            <a:r>
              <a:rPr lang="en-GB" sz="1800" i="1"/>
              <a:t> </a:t>
            </a:r>
            <a:r>
              <a:rPr lang="lv-LV" sz="1800" i="1"/>
              <a:t>January</a:t>
            </a:r>
            <a:br>
              <a:rPr lang="lv-LV" sz="1800" i="1"/>
            </a:br>
            <a:endParaRPr lang="lv-LV" sz="1800" i="1" dirty="0"/>
          </a:p>
        </p:txBody>
      </p:sp>
    </p:spTree>
    <p:extLst>
      <p:ext uri="{BB962C8B-B14F-4D97-AF65-F5344CB8AC3E}">
        <p14:creationId xmlns:p14="http://schemas.microsoft.com/office/powerpoint/2010/main" val="3671783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152400"/>
            <a:ext cx="6927304" cy="612304"/>
          </a:xfrm>
        </p:spPr>
        <p:txBody>
          <a:bodyPr>
            <a:noAutofit/>
          </a:bodyPr>
          <a:lstStyle/>
          <a:p>
            <a:r>
              <a:rPr lang="lv-LV" sz="1800" i="1" dirty="0"/>
              <a:t>F</a:t>
            </a:r>
            <a:r>
              <a:rPr lang="en-GB" sz="1800" i="1" dirty="0"/>
              <a:t>IS </a:t>
            </a:r>
            <a:r>
              <a:rPr lang="lv-LV" sz="1800" i="1" dirty="0" err="1"/>
              <a:t>Latvian</a:t>
            </a:r>
            <a:r>
              <a:rPr lang="lv-LV" sz="1800" i="1" dirty="0"/>
              <a:t> </a:t>
            </a:r>
            <a:r>
              <a:rPr lang="lv-LV" sz="1800" i="1" dirty="0" err="1"/>
              <a:t>championship</a:t>
            </a:r>
            <a:r>
              <a:rPr lang="en-GB" sz="1800" i="1" dirty="0"/>
              <a:t> 201</a:t>
            </a:r>
            <a:r>
              <a:rPr lang="lv-LV" sz="1800" i="1" dirty="0"/>
              <a:t>9</a:t>
            </a:r>
            <a:br>
              <a:rPr lang="en-GB" sz="1800" i="1" dirty="0"/>
            </a:br>
            <a:r>
              <a:rPr lang="en-GB" sz="1800" i="1" dirty="0"/>
              <a:t>MADONA, LATVIA</a:t>
            </a:r>
            <a:r>
              <a:rPr lang="lv-LV" sz="1800" i="1" dirty="0"/>
              <a:t> 12</a:t>
            </a:r>
            <a:r>
              <a:rPr lang="lv-LV" sz="1800" i="1" baseline="30000" dirty="0"/>
              <a:t>th</a:t>
            </a:r>
            <a:r>
              <a:rPr lang="en-GB" sz="1800" i="1" dirty="0"/>
              <a:t>-</a:t>
            </a:r>
            <a:r>
              <a:rPr lang="lv-LV" sz="1800" i="1" dirty="0"/>
              <a:t>13</a:t>
            </a:r>
            <a:r>
              <a:rPr lang="lv-LV" sz="1800" i="1" baseline="30000" dirty="0"/>
              <a:t>TH</a:t>
            </a:r>
            <a:r>
              <a:rPr lang="en-GB" sz="1800" i="1" dirty="0"/>
              <a:t> </a:t>
            </a:r>
            <a:r>
              <a:rPr lang="lv-LV" sz="1800" i="1" dirty="0" err="1"/>
              <a:t>January</a:t>
            </a:r>
            <a:br>
              <a:rPr lang="lv-LV" sz="1800" i="1" dirty="0"/>
            </a:br>
            <a:endParaRPr lang="lv-LV" sz="1800" i="1" dirty="0"/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400788" y="908720"/>
            <a:ext cx="8229600" cy="6940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 kern="1200" cap="all">
                <a:solidFill>
                  <a:srgbClr val="3E7BEA"/>
                </a:solidFill>
                <a:latin typeface="Arial Narrow"/>
                <a:ea typeface="ＭＳ Ｐゴシック" charset="-128"/>
                <a:cs typeface="Arial Narrow"/>
              </a:defRPr>
            </a:lvl1pPr>
            <a:lvl2pPr algn="l" defTabSz="457200" rtl="0" eaLnBrk="0" fontAlgn="base" hangingPunct="0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  <a:cs typeface="Arial Narrow" charset="0"/>
              </a:defRPr>
            </a:lvl2pPr>
            <a:lvl3pPr algn="l" defTabSz="457200" rtl="0" eaLnBrk="0" fontAlgn="base" hangingPunct="0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  <a:cs typeface="Arial Narrow" charset="0"/>
              </a:defRPr>
            </a:lvl3pPr>
            <a:lvl4pPr algn="l" defTabSz="457200" rtl="0" eaLnBrk="0" fontAlgn="base" hangingPunct="0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  <a:cs typeface="Arial Narrow" charset="0"/>
              </a:defRPr>
            </a:lvl4pPr>
            <a:lvl5pPr algn="l" defTabSz="457200" rtl="0" eaLnBrk="0" fontAlgn="base" hangingPunct="0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  <a:cs typeface="Arial Narrow" charset="0"/>
              </a:defRPr>
            </a:lvl5pPr>
            <a:lvl6pPr marL="457200" algn="l" defTabSz="457200" rtl="0" fontAlgn="base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</a:defRPr>
            </a:lvl6pPr>
            <a:lvl7pPr marL="914400" algn="l" defTabSz="457200" rtl="0" fontAlgn="base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</a:defRPr>
            </a:lvl7pPr>
            <a:lvl8pPr marL="1371600" algn="l" defTabSz="457200" rtl="0" fontAlgn="base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</a:defRPr>
            </a:lvl8pPr>
            <a:lvl9pPr marL="1828800" algn="l" defTabSz="457200" rtl="0" fontAlgn="base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</a:pPr>
            <a:r>
              <a:rPr lang="lv-LV" sz="3200" b="1" dirty="0" err="1"/>
              <a:t>Agenda</a:t>
            </a:r>
            <a:endParaRPr lang="en-GB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99592" y="1568231"/>
            <a:ext cx="71287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E7BEA"/>
                </a:solidFill>
              </a:rPr>
              <a:t>Roll Call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E7BEA"/>
                </a:solidFill>
              </a:rPr>
              <a:t>Introduction of the OC and the Jury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000" dirty="0" err="1">
                <a:solidFill>
                  <a:srgbClr val="3E7BEA"/>
                </a:solidFill>
              </a:rPr>
              <a:t>Checking</a:t>
            </a:r>
            <a:r>
              <a:rPr lang="lv-LV" sz="2000" dirty="0">
                <a:solidFill>
                  <a:srgbClr val="3E7BEA"/>
                </a:solidFill>
              </a:rPr>
              <a:t> </a:t>
            </a:r>
            <a:r>
              <a:rPr lang="lv-LV" sz="2000" dirty="0" err="1">
                <a:solidFill>
                  <a:srgbClr val="3E7BEA"/>
                </a:solidFill>
              </a:rPr>
              <a:t>the</a:t>
            </a:r>
            <a:r>
              <a:rPr lang="lv-LV" sz="2000" dirty="0">
                <a:solidFill>
                  <a:srgbClr val="3E7BEA"/>
                </a:solidFill>
              </a:rPr>
              <a:t> </a:t>
            </a:r>
            <a:r>
              <a:rPr lang="lv-LV" sz="2000" dirty="0" err="1">
                <a:solidFill>
                  <a:srgbClr val="3E7BEA"/>
                </a:solidFill>
              </a:rPr>
              <a:t>entries</a:t>
            </a:r>
            <a:endParaRPr lang="lv-LV" sz="2000" dirty="0">
              <a:solidFill>
                <a:srgbClr val="3E7BE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E7BEA"/>
                </a:solidFill>
              </a:rPr>
              <a:t>Event </a:t>
            </a:r>
            <a:r>
              <a:rPr lang="lv-LV" sz="2000" dirty="0" err="1">
                <a:solidFill>
                  <a:srgbClr val="3E7BEA"/>
                </a:solidFill>
              </a:rPr>
              <a:t>Program</a:t>
            </a:r>
            <a:endParaRPr lang="en-GB" sz="2000" dirty="0">
              <a:solidFill>
                <a:srgbClr val="3E7BE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000" dirty="0" err="1">
                <a:solidFill>
                  <a:srgbClr val="3E7BEA"/>
                </a:solidFill>
              </a:rPr>
              <a:t>Competition</a:t>
            </a:r>
            <a:r>
              <a:rPr lang="lv-LV" sz="2000" dirty="0">
                <a:solidFill>
                  <a:srgbClr val="3E7BEA"/>
                </a:solidFill>
              </a:rPr>
              <a:t> c</a:t>
            </a:r>
            <a:r>
              <a:rPr lang="en-GB" sz="2000" dirty="0" err="1">
                <a:solidFill>
                  <a:srgbClr val="3E7BEA"/>
                </a:solidFill>
              </a:rPr>
              <a:t>ourse</a:t>
            </a:r>
            <a:r>
              <a:rPr lang="lv-LV" sz="2000" dirty="0">
                <a:solidFill>
                  <a:srgbClr val="3E7BEA"/>
                </a:solidFill>
              </a:rPr>
              <a:t> info</a:t>
            </a:r>
            <a:endParaRPr lang="en-GB" sz="2000" dirty="0">
              <a:solidFill>
                <a:srgbClr val="3E7BE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E7BEA"/>
                </a:solidFill>
              </a:rPr>
              <a:t>Weather Forecast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E7BEA"/>
                </a:solidFill>
              </a:rPr>
              <a:t>Information from the TD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E7BEA"/>
                </a:solidFill>
              </a:rPr>
              <a:t>Information from the OC</a:t>
            </a:r>
            <a:endParaRPr lang="lv-LV" sz="2000" dirty="0">
              <a:solidFill>
                <a:srgbClr val="3E7BE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000" dirty="0" err="1">
                <a:solidFill>
                  <a:srgbClr val="3E7BEA"/>
                </a:solidFill>
              </a:rPr>
              <a:t>Information</a:t>
            </a:r>
            <a:r>
              <a:rPr lang="lv-LV" sz="2000" dirty="0">
                <a:solidFill>
                  <a:srgbClr val="3E7BEA"/>
                </a:solidFill>
              </a:rPr>
              <a:t> </a:t>
            </a:r>
            <a:r>
              <a:rPr lang="lv-LV" sz="2000" dirty="0" err="1">
                <a:solidFill>
                  <a:srgbClr val="3E7BEA"/>
                </a:solidFill>
              </a:rPr>
              <a:t>from</a:t>
            </a:r>
            <a:r>
              <a:rPr lang="lv-LV" sz="2000" dirty="0">
                <a:solidFill>
                  <a:srgbClr val="3E7BEA"/>
                </a:solidFill>
              </a:rPr>
              <a:t> </a:t>
            </a:r>
            <a:r>
              <a:rPr lang="lv-LV" sz="2000" dirty="0" err="1">
                <a:solidFill>
                  <a:srgbClr val="3E7BEA"/>
                </a:solidFill>
              </a:rPr>
              <a:t>the</a:t>
            </a:r>
            <a:r>
              <a:rPr lang="lv-LV" sz="2000" dirty="0">
                <a:solidFill>
                  <a:srgbClr val="3E7BEA"/>
                </a:solidFill>
              </a:rPr>
              <a:t> </a:t>
            </a:r>
            <a:r>
              <a:rPr lang="lv-LV" sz="2000" dirty="0" err="1">
                <a:solidFill>
                  <a:srgbClr val="3E7BEA"/>
                </a:solidFill>
              </a:rPr>
              <a:t>Equipment</a:t>
            </a:r>
            <a:r>
              <a:rPr lang="lv-LV" sz="2000" dirty="0">
                <a:solidFill>
                  <a:srgbClr val="3E7BEA"/>
                </a:solidFill>
              </a:rPr>
              <a:t> </a:t>
            </a:r>
            <a:r>
              <a:rPr lang="lv-LV" sz="2000" dirty="0" err="1">
                <a:solidFill>
                  <a:srgbClr val="3E7BEA"/>
                </a:solidFill>
              </a:rPr>
              <a:t>Control</a:t>
            </a:r>
            <a:endParaRPr lang="en-GB" sz="2000" dirty="0">
              <a:solidFill>
                <a:srgbClr val="3E7BEA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70B8AF-365D-48B6-A90F-ACC7358EF7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7584" y="6283665"/>
            <a:ext cx="504056" cy="23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876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/>
          <p:cNvSpPr txBox="1">
            <a:spLocks/>
          </p:cNvSpPr>
          <p:nvPr/>
        </p:nvSpPr>
        <p:spPr>
          <a:xfrm>
            <a:off x="400788" y="908720"/>
            <a:ext cx="8229600" cy="6940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 kern="1200" cap="all">
                <a:solidFill>
                  <a:srgbClr val="3E7BEA"/>
                </a:solidFill>
                <a:latin typeface="Arial Narrow"/>
                <a:ea typeface="ＭＳ Ｐゴシック" charset="-128"/>
                <a:cs typeface="Arial Narrow"/>
              </a:defRPr>
            </a:lvl1pPr>
            <a:lvl2pPr algn="l" defTabSz="457200" rtl="0" eaLnBrk="0" fontAlgn="base" hangingPunct="0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  <a:cs typeface="Arial Narrow" charset="0"/>
              </a:defRPr>
            </a:lvl2pPr>
            <a:lvl3pPr algn="l" defTabSz="457200" rtl="0" eaLnBrk="0" fontAlgn="base" hangingPunct="0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  <a:cs typeface="Arial Narrow" charset="0"/>
              </a:defRPr>
            </a:lvl3pPr>
            <a:lvl4pPr algn="l" defTabSz="457200" rtl="0" eaLnBrk="0" fontAlgn="base" hangingPunct="0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  <a:cs typeface="Arial Narrow" charset="0"/>
              </a:defRPr>
            </a:lvl4pPr>
            <a:lvl5pPr algn="l" defTabSz="457200" rtl="0" eaLnBrk="0" fontAlgn="base" hangingPunct="0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  <a:cs typeface="Arial Narrow" charset="0"/>
              </a:defRPr>
            </a:lvl5pPr>
            <a:lvl6pPr marL="457200" algn="l" defTabSz="457200" rtl="0" fontAlgn="base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</a:defRPr>
            </a:lvl6pPr>
            <a:lvl7pPr marL="914400" algn="l" defTabSz="457200" rtl="0" fontAlgn="base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</a:defRPr>
            </a:lvl7pPr>
            <a:lvl8pPr marL="1371600" algn="l" defTabSz="457200" rtl="0" fontAlgn="base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</a:defRPr>
            </a:lvl8pPr>
            <a:lvl9pPr marL="1828800" algn="l" defTabSz="457200" rtl="0" fontAlgn="base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</a:pPr>
            <a:r>
              <a:rPr lang="lv-LV" sz="3200" b="1" dirty="0" err="1"/>
              <a:t>Roll</a:t>
            </a:r>
            <a:r>
              <a:rPr lang="lv-LV" sz="3200" b="1" dirty="0"/>
              <a:t> </a:t>
            </a:r>
            <a:r>
              <a:rPr lang="lv-LV" sz="3200" b="1" dirty="0" err="1"/>
              <a:t>call</a:t>
            </a:r>
            <a:endParaRPr lang="en-GB" sz="3200" b="1" dirty="0"/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457200" y="1471613"/>
            <a:ext cx="8229600" cy="4654550"/>
          </a:xfrm>
          <a:prstGeom prst="rect">
            <a:avLst/>
          </a:prstGeom>
        </p:spPr>
        <p:txBody>
          <a:bodyPr vert="horz" wrap="square" lIns="91440" tIns="45720" rIns="91440" bIns="45720" numCol="2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ts val="158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 sz="2800" kern="1200" cap="all">
                <a:solidFill>
                  <a:srgbClr val="3E7BEA"/>
                </a:solidFill>
                <a:latin typeface="Arial Narrow"/>
                <a:ea typeface="ＭＳ Ｐゴシック" charset="-128"/>
                <a:cs typeface="Arial Narrow"/>
              </a:defRPr>
            </a:lvl1pPr>
            <a:lvl2pPr marL="447675" indent="-447675" algn="l" defTabSz="457200" rtl="0" eaLnBrk="0" fontAlgn="base" hangingPunct="0">
              <a:lnSpc>
                <a:spcPts val="2425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 sz="2400" b="1" kern="1200">
                <a:solidFill>
                  <a:schemeClr val="tx1"/>
                </a:solidFill>
                <a:latin typeface="Arial Narrow"/>
                <a:ea typeface="ＭＳ Ｐゴシック" charset="-128"/>
                <a:cs typeface="Arial Narrow"/>
              </a:defRPr>
            </a:lvl2pPr>
            <a:lvl3pPr marL="1143000" indent="-10541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E7BEA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 Narrow"/>
                <a:ea typeface="ＭＳ Ｐゴシック" charset="-128"/>
                <a:cs typeface="Arial Narrow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800" kern="1200">
                <a:solidFill>
                  <a:schemeClr val="tx1"/>
                </a:solidFill>
                <a:latin typeface="Arial Narrow"/>
                <a:ea typeface="ＭＳ Ｐゴシック" charset="-128"/>
                <a:cs typeface="Arial Narrow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E7BEA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 Narrow"/>
                <a:ea typeface="ＭＳ Ｐゴシック" charset="-128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eaLnBrk="1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3200" cap="none" dirty="0">
                <a:latin typeface="Arial Narrow" charset="0"/>
              </a:rPr>
              <a:t>Estonia</a:t>
            </a:r>
            <a:endParaRPr lang="lv-LV" sz="3200" cap="none" dirty="0">
              <a:latin typeface="Arial Narrow" charset="0"/>
            </a:endParaRPr>
          </a:p>
          <a:p>
            <a:pPr marL="685800" eaLnBrk="1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3200" cap="none" dirty="0">
                <a:latin typeface="Arial Narrow" charset="0"/>
              </a:rPr>
              <a:t>Latvia</a:t>
            </a:r>
            <a:endParaRPr lang="lv-LV" sz="3200" cap="none" dirty="0">
              <a:latin typeface="Arial Narrow" charset="0"/>
            </a:endParaRPr>
          </a:p>
          <a:p>
            <a:pPr marL="685800" eaLnBrk="1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3200" cap="none" dirty="0">
                <a:latin typeface="Arial Narrow" charset="0"/>
              </a:rPr>
              <a:t>Lithuania</a:t>
            </a:r>
            <a:endParaRPr lang="lv-LV" sz="3200" cap="none" dirty="0">
              <a:latin typeface="Arial Narrow" charset="0"/>
            </a:endParaRPr>
          </a:p>
          <a:p>
            <a:pPr marL="685800" eaLnBrk="1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3200" cap="none" dirty="0">
                <a:latin typeface="Arial Narrow" charset="0"/>
              </a:rPr>
              <a:t>Mexico</a:t>
            </a:r>
            <a:endParaRPr lang="lv-LV" sz="3200" cap="none" dirty="0">
              <a:latin typeface="Arial Narrow" charset="0"/>
            </a:endParaRPr>
          </a:p>
          <a:p>
            <a:pPr marL="685800" eaLnBrk="1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lv-LV" sz="3200" cap="none" dirty="0">
              <a:latin typeface="Arial Narrow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7184AAA-3D9C-4C50-B559-137E4F20B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7584" y="6283665"/>
            <a:ext cx="504056" cy="235052"/>
          </a:xfrm>
          <a:prstGeom prst="rect">
            <a:avLst/>
          </a:prstGeom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C3F57FEA-7E0C-47FC-AA5F-2109C989E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2400"/>
            <a:ext cx="6927304" cy="612304"/>
          </a:xfrm>
        </p:spPr>
        <p:txBody>
          <a:bodyPr>
            <a:noAutofit/>
          </a:bodyPr>
          <a:lstStyle/>
          <a:p>
            <a:r>
              <a:rPr lang="lv-LV" sz="1800" i="1" dirty="0"/>
              <a:t>F</a:t>
            </a:r>
            <a:r>
              <a:rPr lang="en-GB" sz="1800" i="1" dirty="0"/>
              <a:t>IS </a:t>
            </a:r>
            <a:r>
              <a:rPr lang="lv-LV" sz="1800" i="1" dirty="0" err="1"/>
              <a:t>Latvian</a:t>
            </a:r>
            <a:r>
              <a:rPr lang="lv-LV" sz="1800" i="1" dirty="0"/>
              <a:t> </a:t>
            </a:r>
            <a:r>
              <a:rPr lang="lv-LV" sz="1800" i="1" dirty="0" err="1"/>
              <a:t>championship</a:t>
            </a:r>
            <a:r>
              <a:rPr lang="en-GB" sz="1800" i="1" dirty="0"/>
              <a:t> 201</a:t>
            </a:r>
            <a:r>
              <a:rPr lang="lv-LV" sz="1800" i="1" dirty="0"/>
              <a:t>9</a:t>
            </a:r>
            <a:br>
              <a:rPr lang="en-GB" sz="1800" i="1" dirty="0"/>
            </a:br>
            <a:r>
              <a:rPr lang="en-GB" sz="1800" i="1" dirty="0"/>
              <a:t>MADONA, LATVIA</a:t>
            </a:r>
            <a:r>
              <a:rPr lang="lv-LV" sz="1800" i="1" dirty="0"/>
              <a:t> 12</a:t>
            </a:r>
            <a:r>
              <a:rPr lang="lv-LV" sz="1800" i="1" baseline="30000" dirty="0"/>
              <a:t>th</a:t>
            </a:r>
            <a:r>
              <a:rPr lang="en-GB" sz="1800" i="1" dirty="0"/>
              <a:t>-</a:t>
            </a:r>
            <a:r>
              <a:rPr lang="lv-LV" sz="1800" i="1" dirty="0"/>
              <a:t>13</a:t>
            </a:r>
            <a:r>
              <a:rPr lang="lv-LV" sz="1800" i="1" baseline="30000" dirty="0"/>
              <a:t>TH</a:t>
            </a:r>
            <a:r>
              <a:rPr lang="en-GB" sz="1800" i="1" dirty="0"/>
              <a:t> </a:t>
            </a:r>
            <a:r>
              <a:rPr lang="lv-LV" sz="1800" i="1" dirty="0" err="1"/>
              <a:t>January</a:t>
            </a:r>
            <a:br>
              <a:rPr lang="lv-LV" sz="1800" i="1" dirty="0"/>
            </a:br>
            <a:endParaRPr lang="lv-LV" sz="1800" i="1" dirty="0"/>
          </a:p>
        </p:txBody>
      </p:sp>
    </p:spTree>
    <p:extLst>
      <p:ext uri="{BB962C8B-B14F-4D97-AF65-F5344CB8AC3E}">
        <p14:creationId xmlns:p14="http://schemas.microsoft.com/office/powerpoint/2010/main" val="886185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/>
          <p:cNvSpPr txBox="1">
            <a:spLocks/>
          </p:cNvSpPr>
          <p:nvPr/>
        </p:nvSpPr>
        <p:spPr>
          <a:xfrm>
            <a:off x="400788" y="908720"/>
            <a:ext cx="8229600" cy="6940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 kern="1200" cap="all">
                <a:solidFill>
                  <a:srgbClr val="3E7BEA"/>
                </a:solidFill>
                <a:latin typeface="Arial Narrow"/>
                <a:ea typeface="ＭＳ Ｐゴシック" charset="-128"/>
                <a:cs typeface="Arial Narrow"/>
              </a:defRPr>
            </a:lvl1pPr>
            <a:lvl2pPr algn="l" defTabSz="457200" rtl="0" eaLnBrk="0" fontAlgn="base" hangingPunct="0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  <a:cs typeface="Arial Narrow" charset="0"/>
              </a:defRPr>
            </a:lvl2pPr>
            <a:lvl3pPr algn="l" defTabSz="457200" rtl="0" eaLnBrk="0" fontAlgn="base" hangingPunct="0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  <a:cs typeface="Arial Narrow" charset="0"/>
              </a:defRPr>
            </a:lvl3pPr>
            <a:lvl4pPr algn="l" defTabSz="457200" rtl="0" eaLnBrk="0" fontAlgn="base" hangingPunct="0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  <a:cs typeface="Arial Narrow" charset="0"/>
              </a:defRPr>
            </a:lvl4pPr>
            <a:lvl5pPr algn="l" defTabSz="457200" rtl="0" eaLnBrk="0" fontAlgn="base" hangingPunct="0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  <a:cs typeface="Arial Narrow" charset="0"/>
              </a:defRPr>
            </a:lvl5pPr>
            <a:lvl6pPr marL="457200" algn="l" defTabSz="457200" rtl="0" fontAlgn="base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</a:defRPr>
            </a:lvl6pPr>
            <a:lvl7pPr marL="914400" algn="l" defTabSz="457200" rtl="0" fontAlgn="base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</a:defRPr>
            </a:lvl7pPr>
            <a:lvl8pPr marL="1371600" algn="l" defTabSz="457200" rtl="0" fontAlgn="base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</a:defRPr>
            </a:lvl8pPr>
            <a:lvl9pPr marL="1828800" algn="l" defTabSz="457200" rtl="0" fontAlgn="base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</a:pPr>
            <a:r>
              <a:rPr lang="lv-LV" sz="3200" b="1" dirty="0" err="1"/>
              <a:t>Introduction</a:t>
            </a:r>
            <a:r>
              <a:rPr lang="lv-LV" sz="3200" b="1" dirty="0"/>
              <a:t> </a:t>
            </a:r>
            <a:r>
              <a:rPr lang="lv-LV" sz="3200" b="1" dirty="0" err="1"/>
              <a:t>of</a:t>
            </a:r>
            <a:r>
              <a:rPr lang="lv-LV" sz="3200" b="1" dirty="0"/>
              <a:t> </a:t>
            </a:r>
            <a:r>
              <a:rPr lang="lv-LV" sz="3200" b="1" dirty="0" err="1"/>
              <a:t>the</a:t>
            </a:r>
            <a:r>
              <a:rPr lang="lv-LV" sz="3200" b="1" dirty="0"/>
              <a:t> </a:t>
            </a:r>
            <a:r>
              <a:rPr lang="lv-LV" sz="3200" b="1" dirty="0" err="1"/>
              <a:t>the</a:t>
            </a:r>
            <a:r>
              <a:rPr lang="lv-LV" sz="3200" b="1" dirty="0"/>
              <a:t> </a:t>
            </a:r>
            <a:r>
              <a:rPr lang="lv-LV" sz="3200" b="1" dirty="0" err="1"/>
              <a:t>jury</a:t>
            </a:r>
            <a:endParaRPr lang="en-GB" sz="3200" b="1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57200" y="1412776"/>
            <a:ext cx="8229600" cy="475252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ts val="158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 sz="2800" kern="1200" cap="all">
                <a:solidFill>
                  <a:srgbClr val="3E7BEA"/>
                </a:solidFill>
                <a:latin typeface="Arial Narrow"/>
                <a:ea typeface="ＭＳ Ｐゴシック" charset="-128"/>
                <a:cs typeface="Arial Narrow"/>
              </a:defRPr>
            </a:lvl1pPr>
            <a:lvl2pPr marL="447675" indent="-447675" algn="l" defTabSz="457200" rtl="0" eaLnBrk="0" fontAlgn="base" hangingPunct="0">
              <a:lnSpc>
                <a:spcPts val="2425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 sz="2400" b="1" kern="1200">
                <a:solidFill>
                  <a:schemeClr val="tx1"/>
                </a:solidFill>
                <a:latin typeface="Arial Narrow"/>
                <a:ea typeface="ＭＳ Ｐゴシック" charset="-128"/>
                <a:cs typeface="Arial Narrow"/>
              </a:defRPr>
            </a:lvl2pPr>
            <a:lvl3pPr marL="1143000" indent="-10541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E7BEA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 Narrow"/>
                <a:ea typeface="ＭＳ Ｐゴシック" charset="-128"/>
                <a:cs typeface="Arial Narrow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800" kern="1200">
                <a:solidFill>
                  <a:schemeClr val="tx1"/>
                </a:solidFill>
                <a:latin typeface="Arial Narrow"/>
                <a:ea typeface="ＭＳ Ｐゴシック" charset="-128"/>
                <a:cs typeface="Arial Narrow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E7BEA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 Narrow"/>
                <a:ea typeface="ＭＳ Ｐゴシック" charset="-128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1800" b="1" dirty="0"/>
          </a:p>
          <a:p>
            <a:pPr>
              <a:lnSpc>
                <a:spcPct val="100000"/>
              </a:lnSpc>
            </a:pPr>
            <a:r>
              <a:rPr lang="lv-LV" sz="1800" b="1" dirty="0"/>
              <a:t>COMPETITION JURY:</a:t>
            </a:r>
          </a:p>
          <a:p>
            <a:pPr>
              <a:lnSpc>
                <a:spcPct val="100000"/>
              </a:lnSpc>
            </a:pPr>
            <a:r>
              <a:rPr lang="lv-LV" sz="1800" dirty="0"/>
              <a:t>FIS TD: Mārtiņš Niklass (LAT) </a:t>
            </a:r>
            <a:r>
              <a:rPr lang="lv-LV" sz="1800" cap="none" dirty="0"/>
              <a:t>martins.niklass@gmail.com</a:t>
            </a:r>
            <a:endParaRPr lang="en-US" sz="1800" dirty="0"/>
          </a:p>
          <a:p>
            <a:pPr>
              <a:lnSpc>
                <a:spcPct val="100000"/>
              </a:lnSpc>
            </a:pPr>
            <a:r>
              <a:rPr lang="lv-LV" sz="1800" dirty="0"/>
              <a:t>National TD </a:t>
            </a:r>
            <a:r>
              <a:rPr lang="lv-LV" sz="1800" dirty="0" err="1"/>
              <a:t>Assistant</a:t>
            </a:r>
            <a:r>
              <a:rPr lang="lv-LV" sz="1800" dirty="0"/>
              <a:t>:  </a:t>
            </a:r>
            <a:r>
              <a:rPr lang="fi-FI" sz="1800" dirty="0"/>
              <a:t>Jānis Puida (LAT) </a:t>
            </a:r>
            <a:r>
              <a:rPr lang="fi-FI" sz="1800" cap="none" dirty="0"/>
              <a:t>janis.puida@gmail.com</a:t>
            </a:r>
            <a:endParaRPr lang="en-US" sz="1800" dirty="0"/>
          </a:p>
          <a:p>
            <a:pPr>
              <a:lnSpc>
                <a:spcPct val="100000"/>
              </a:lnSpc>
            </a:pPr>
            <a:r>
              <a:rPr lang="lv-LV" sz="1800" dirty="0" err="1"/>
              <a:t>Chief</a:t>
            </a:r>
            <a:r>
              <a:rPr lang="lv-LV" sz="1800" dirty="0"/>
              <a:t> </a:t>
            </a:r>
            <a:r>
              <a:rPr lang="lv-LV" sz="1800" dirty="0" err="1"/>
              <a:t>of</a:t>
            </a:r>
            <a:r>
              <a:rPr lang="lv-LV" sz="1800" dirty="0"/>
              <a:t> </a:t>
            </a:r>
            <a:r>
              <a:rPr lang="lv-LV" sz="1800" dirty="0" err="1"/>
              <a:t>competition</a:t>
            </a:r>
            <a:r>
              <a:rPr lang="lv-LV" sz="1800" dirty="0"/>
              <a:t>: Gunārs Ikaunieks (LAT) </a:t>
            </a:r>
            <a:r>
              <a:rPr lang="lv-LV" sz="1800" cap="none" dirty="0"/>
              <a:t>gunars21@inbox.lv</a:t>
            </a:r>
            <a:endParaRPr lang="lv-LV" sz="1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12A887C-E5BD-4D06-9C05-1EC159AF6A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7584" y="6283665"/>
            <a:ext cx="504056" cy="235052"/>
          </a:xfrm>
          <a:prstGeom prst="rect">
            <a:avLst/>
          </a:prstGeom>
        </p:spPr>
      </p:pic>
      <p:sp>
        <p:nvSpPr>
          <p:cNvPr id="10" name="Title 5">
            <a:extLst>
              <a:ext uri="{FF2B5EF4-FFF2-40B4-BE49-F238E27FC236}">
                <a16:creationId xmlns:a16="http://schemas.microsoft.com/office/drawing/2014/main" id="{8CE46311-BB13-4CC9-93C6-CE2EF14E3F65}"/>
              </a:ext>
            </a:extLst>
          </p:cNvPr>
          <p:cNvSpPr txBox="1">
            <a:spLocks/>
          </p:cNvSpPr>
          <p:nvPr/>
        </p:nvSpPr>
        <p:spPr>
          <a:xfrm>
            <a:off x="381000" y="152400"/>
            <a:ext cx="6927304" cy="61230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 kern="1200" cap="all">
                <a:solidFill>
                  <a:srgbClr val="3E7BEA"/>
                </a:solidFill>
                <a:latin typeface="Arial Narrow"/>
                <a:ea typeface="ＭＳ Ｐゴシック" charset="-128"/>
                <a:cs typeface="Arial Narrow"/>
              </a:defRPr>
            </a:lvl1pPr>
            <a:lvl2pPr algn="l" defTabSz="457200" rtl="0" eaLnBrk="0" fontAlgn="base" hangingPunct="0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  <a:cs typeface="Arial Narrow" charset="0"/>
              </a:defRPr>
            </a:lvl2pPr>
            <a:lvl3pPr algn="l" defTabSz="457200" rtl="0" eaLnBrk="0" fontAlgn="base" hangingPunct="0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  <a:cs typeface="Arial Narrow" charset="0"/>
              </a:defRPr>
            </a:lvl3pPr>
            <a:lvl4pPr algn="l" defTabSz="457200" rtl="0" eaLnBrk="0" fontAlgn="base" hangingPunct="0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  <a:cs typeface="Arial Narrow" charset="0"/>
              </a:defRPr>
            </a:lvl4pPr>
            <a:lvl5pPr algn="l" defTabSz="457200" rtl="0" eaLnBrk="0" fontAlgn="base" hangingPunct="0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  <a:cs typeface="Arial Narrow" charset="0"/>
              </a:defRPr>
            </a:lvl5pPr>
            <a:lvl6pPr marL="457200" algn="l" defTabSz="457200" rtl="0" fontAlgn="base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</a:defRPr>
            </a:lvl6pPr>
            <a:lvl7pPr marL="914400" algn="l" defTabSz="457200" rtl="0" fontAlgn="base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</a:defRPr>
            </a:lvl7pPr>
            <a:lvl8pPr marL="1371600" algn="l" defTabSz="457200" rtl="0" fontAlgn="base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</a:defRPr>
            </a:lvl8pPr>
            <a:lvl9pPr marL="1828800" algn="l" defTabSz="457200" rtl="0" fontAlgn="base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</a:defRPr>
            </a:lvl9pPr>
          </a:lstStyle>
          <a:p>
            <a:r>
              <a:rPr lang="lv-LV" sz="1800" i="1"/>
              <a:t>F</a:t>
            </a:r>
            <a:r>
              <a:rPr lang="en-GB" sz="1800" i="1"/>
              <a:t>IS </a:t>
            </a:r>
            <a:r>
              <a:rPr lang="lv-LV" sz="1800" i="1"/>
              <a:t>Latvian championship</a:t>
            </a:r>
            <a:r>
              <a:rPr lang="en-GB" sz="1800" i="1"/>
              <a:t> 201</a:t>
            </a:r>
            <a:r>
              <a:rPr lang="lv-LV" sz="1800" i="1"/>
              <a:t>9</a:t>
            </a:r>
            <a:br>
              <a:rPr lang="en-GB" sz="1800" i="1"/>
            </a:br>
            <a:r>
              <a:rPr lang="en-GB" sz="1800" i="1"/>
              <a:t>MADONA, LATVIA</a:t>
            </a:r>
            <a:r>
              <a:rPr lang="lv-LV" sz="1800" i="1"/>
              <a:t> 12</a:t>
            </a:r>
            <a:r>
              <a:rPr lang="lv-LV" sz="1800" i="1" baseline="30000"/>
              <a:t>th</a:t>
            </a:r>
            <a:r>
              <a:rPr lang="en-GB" sz="1800" i="1"/>
              <a:t>-</a:t>
            </a:r>
            <a:r>
              <a:rPr lang="lv-LV" sz="1800" i="1"/>
              <a:t>13</a:t>
            </a:r>
            <a:r>
              <a:rPr lang="lv-LV" sz="1800" i="1" baseline="30000"/>
              <a:t>TH</a:t>
            </a:r>
            <a:r>
              <a:rPr lang="en-GB" sz="1800" i="1"/>
              <a:t> </a:t>
            </a:r>
            <a:r>
              <a:rPr lang="lv-LV" sz="1800" i="1"/>
              <a:t>January</a:t>
            </a:r>
            <a:br>
              <a:rPr lang="lv-LV" sz="1800" i="1"/>
            </a:br>
            <a:endParaRPr lang="lv-LV" sz="1800" i="1" dirty="0"/>
          </a:p>
        </p:txBody>
      </p:sp>
    </p:spTree>
    <p:extLst>
      <p:ext uri="{BB962C8B-B14F-4D97-AF65-F5344CB8AC3E}">
        <p14:creationId xmlns:p14="http://schemas.microsoft.com/office/powerpoint/2010/main" val="980579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/>
          <p:cNvSpPr txBox="1">
            <a:spLocks/>
          </p:cNvSpPr>
          <p:nvPr/>
        </p:nvSpPr>
        <p:spPr>
          <a:xfrm>
            <a:off x="400788" y="908720"/>
            <a:ext cx="8229600" cy="6940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 kern="1200" cap="all">
                <a:solidFill>
                  <a:srgbClr val="3E7BEA"/>
                </a:solidFill>
                <a:latin typeface="Arial Narrow"/>
                <a:ea typeface="ＭＳ Ｐゴシック" charset="-128"/>
                <a:cs typeface="Arial Narrow"/>
              </a:defRPr>
            </a:lvl1pPr>
            <a:lvl2pPr algn="l" defTabSz="457200" rtl="0" eaLnBrk="0" fontAlgn="base" hangingPunct="0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  <a:cs typeface="Arial Narrow" charset="0"/>
              </a:defRPr>
            </a:lvl2pPr>
            <a:lvl3pPr algn="l" defTabSz="457200" rtl="0" eaLnBrk="0" fontAlgn="base" hangingPunct="0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  <a:cs typeface="Arial Narrow" charset="0"/>
              </a:defRPr>
            </a:lvl3pPr>
            <a:lvl4pPr algn="l" defTabSz="457200" rtl="0" eaLnBrk="0" fontAlgn="base" hangingPunct="0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  <a:cs typeface="Arial Narrow" charset="0"/>
              </a:defRPr>
            </a:lvl4pPr>
            <a:lvl5pPr algn="l" defTabSz="457200" rtl="0" eaLnBrk="0" fontAlgn="base" hangingPunct="0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  <a:cs typeface="Arial Narrow" charset="0"/>
              </a:defRPr>
            </a:lvl5pPr>
            <a:lvl6pPr marL="457200" algn="l" defTabSz="457200" rtl="0" fontAlgn="base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</a:defRPr>
            </a:lvl6pPr>
            <a:lvl7pPr marL="914400" algn="l" defTabSz="457200" rtl="0" fontAlgn="base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</a:defRPr>
            </a:lvl7pPr>
            <a:lvl8pPr marL="1371600" algn="l" defTabSz="457200" rtl="0" fontAlgn="base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</a:defRPr>
            </a:lvl8pPr>
            <a:lvl9pPr marL="1828800" algn="l" defTabSz="457200" rtl="0" fontAlgn="base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</a:pPr>
            <a:r>
              <a:rPr lang="lv-LV" sz="3200" b="1" dirty="0" err="1"/>
              <a:t>Checking</a:t>
            </a:r>
            <a:r>
              <a:rPr lang="lv-LV" sz="3200" b="1" dirty="0"/>
              <a:t> </a:t>
            </a:r>
            <a:r>
              <a:rPr lang="lv-LV" sz="3200" b="1" dirty="0" err="1"/>
              <a:t>entries</a:t>
            </a:r>
            <a:r>
              <a:rPr lang="lv-LV" sz="3200" b="1" dirty="0"/>
              <a:t> </a:t>
            </a:r>
            <a:r>
              <a:rPr lang="lv-LV" sz="3200" b="1" dirty="0" err="1"/>
              <a:t>for</a:t>
            </a:r>
            <a:r>
              <a:rPr lang="lv-LV" sz="3200" b="1" dirty="0"/>
              <a:t> </a:t>
            </a:r>
            <a:r>
              <a:rPr lang="lv-LV" sz="3200" b="1" dirty="0" err="1"/>
              <a:t>the</a:t>
            </a:r>
            <a:r>
              <a:rPr lang="lv-LV" sz="3200" b="1" dirty="0"/>
              <a:t> sprint</a:t>
            </a:r>
            <a:endParaRPr lang="en-GB" sz="3200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DACBFF-C420-4A85-A5E6-D378C7D78B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7584" y="6283665"/>
            <a:ext cx="504056" cy="2350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CA647E-74E3-43A6-BAEA-412AD70E54D3}"/>
              </a:ext>
            </a:extLst>
          </p:cNvPr>
          <p:cNvSpPr txBox="1"/>
          <p:nvPr/>
        </p:nvSpPr>
        <p:spPr>
          <a:xfrm>
            <a:off x="400788" y="2132855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dirty="0">
                <a:hlinkClick r:id="rId4" action="ppaction://hlinkfile"/>
              </a:rPr>
              <a:t>Start </a:t>
            </a:r>
            <a:r>
              <a:rPr lang="lv-LV" sz="2800" dirty="0" err="1">
                <a:hlinkClick r:id="rId4" action="ppaction://hlinkfile"/>
              </a:rPr>
              <a:t>list</a:t>
            </a:r>
            <a:endParaRPr lang="lv-LV" sz="2800" dirty="0"/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id="{BBA0E145-1C43-4249-9077-783683BC1A2D}"/>
              </a:ext>
            </a:extLst>
          </p:cNvPr>
          <p:cNvSpPr txBox="1">
            <a:spLocks/>
          </p:cNvSpPr>
          <p:nvPr/>
        </p:nvSpPr>
        <p:spPr>
          <a:xfrm>
            <a:off x="381000" y="152400"/>
            <a:ext cx="6927304" cy="61230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 kern="1200" cap="all">
                <a:solidFill>
                  <a:srgbClr val="3E7BEA"/>
                </a:solidFill>
                <a:latin typeface="Arial Narrow"/>
                <a:ea typeface="ＭＳ Ｐゴシック" charset="-128"/>
                <a:cs typeface="Arial Narrow"/>
              </a:defRPr>
            </a:lvl1pPr>
            <a:lvl2pPr algn="l" defTabSz="457200" rtl="0" eaLnBrk="0" fontAlgn="base" hangingPunct="0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  <a:cs typeface="Arial Narrow" charset="0"/>
              </a:defRPr>
            </a:lvl2pPr>
            <a:lvl3pPr algn="l" defTabSz="457200" rtl="0" eaLnBrk="0" fontAlgn="base" hangingPunct="0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  <a:cs typeface="Arial Narrow" charset="0"/>
              </a:defRPr>
            </a:lvl3pPr>
            <a:lvl4pPr algn="l" defTabSz="457200" rtl="0" eaLnBrk="0" fontAlgn="base" hangingPunct="0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  <a:cs typeface="Arial Narrow" charset="0"/>
              </a:defRPr>
            </a:lvl4pPr>
            <a:lvl5pPr algn="l" defTabSz="457200" rtl="0" eaLnBrk="0" fontAlgn="base" hangingPunct="0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  <a:cs typeface="Arial Narrow" charset="0"/>
              </a:defRPr>
            </a:lvl5pPr>
            <a:lvl6pPr marL="457200" algn="l" defTabSz="457200" rtl="0" fontAlgn="base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</a:defRPr>
            </a:lvl6pPr>
            <a:lvl7pPr marL="914400" algn="l" defTabSz="457200" rtl="0" fontAlgn="base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</a:defRPr>
            </a:lvl7pPr>
            <a:lvl8pPr marL="1371600" algn="l" defTabSz="457200" rtl="0" fontAlgn="base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</a:defRPr>
            </a:lvl8pPr>
            <a:lvl9pPr marL="1828800" algn="l" defTabSz="457200" rtl="0" fontAlgn="base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</a:defRPr>
            </a:lvl9pPr>
          </a:lstStyle>
          <a:p>
            <a:r>
              <a:rPr lang="lv-LV" sz="1800" i="1"/>
              <a:t>F</a:t>
            </a:r>
            <a:r>
              <a:rPr lang="en-GB" sz="1800" i="1"/>
              <a:t>IS </a:t>
            </a:r>
            <a:r>
              <a:rPr lang="lv-LV" sz="1800" i="1"/>
              <a:t>Latvian championship</a:t>
            </a:r>
            <a:r>
              <a:rPr lang="en-GB" sz="1800" i="1"/>
              <a:t> 201</a:t>
            </a:r>
            <a:r>
              <a:rPr lang="lv-LV" sz="1800" i="1"/>
              <a:t>9</a:t>
            </a:r>
            <a:br>
              <a:rPr lang="en-GB" sz="1800" i="1"/>
            </a:br>
            <a:r>
              <a:rPr lang="en-GB" sz="1800" i="1"/>
              <a:t>MADONA, LATVIA</a:t>
            </a:r>
            <a:r>
              <a:rPr lang="lv-LV" sz="1800" i="1"/>
              <a:t> 12</a:t>
            </a:r>
            <a:r>
              <a:rPr lang="lv-LV" sz="1800" i="1" baseline="30000"/>
              <a:t>th</a:t>
            </a:r>
            <a:r>
              <a:rPr lang="en-GB" sz="1800" i="1"/>
              <a:t>-</a:t>
            </a:r>
            <a:r>
              <a:rPr lang="lv-LV" sz="1800" i="1"/>
              <a:t>13</a:t>
            </a:r>
            <a:r>
              <a:rPr lang="lv-LV" sz="1800" i="1" baseline="30000"/>
              <a:t>TH</a:t>
            </a:r>
            <a:r>
              <a:rPr lang="en-GB" sz="1800" i="1"/>
              <a:t> </a:t>
            </a:r>
            <a:r>
              <a:rPr lang="lv-LV" sz="1800" i="1"/>
              <a:t>January</a:t>
            </a:r>
            <a:br>
              <a:rPr lang="lv-LV" sz="1800" i="1"/>
            </a:br>
            <a:endParaRPr lang="lv-LV" sz="1800" i="1" dirty="0"/>
          </a:p>
        </p:txBody>
      </p:sp>
    </p:spTree>
    <p:extLst>
      <p:ext uri="{BB962C8B-B14F-4D97-AF65-F5344CB8AC3E}">
        <p14:creationId xmlns:p14="http://schemas.microsoft.com/office/powerpoint/2010/main" val="456045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/>
          <p:cNvSpPr txBox="1">
            <a:spLocks/>
          </p:cNvSpPr>
          <p:nvPr/>
        </p:nvSpPr>
        <p:spPr>
          <a:xfrm>
            <a:off x="400788" y="332656"/>
            <a:ext cx="8229600" cy="6940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 kern="1200" cap="all">
                <a:solidFill>
                  <a:srgbClr val="3E7BEA"/>
                </a:solidFill>
                <a:latin typeface="Arial Narrow"/>
                <a:ea typeface="ＭＳ Ｐゴシック" charset="-128"/>
                <a:cs typeface="Arial Narrow"/>
              </a:defRPr>
            </a:lvl1pPr>
            <a:lvl2pPr algn="l" defTabSz="457200" rtl="0" eaLnBrk="0" fontAlgn="base" hangingPunct="0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  <a:cs typeface="Arial Narrow" charset="0"/>
              </a:defRPr>
            </a:lvl2pPr>
            <a:lvl3pPr algn="l" defTabSz="457200" rtl="0" eaLnBrk="0" fontAlgn="base" hangingPunct="0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  <a:cs typeface="Arial Narrow" charset="0"/>
              </a:defRPr>
            </a:lvl3pPr>
            <a:lvl4pPr algn="l" defTabSz="457200" rtl="0" eaLnBrk="0" fontAlgn="base" hangingPunct="0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  <a:cs typeface="Arial Narrow" charset="0"/>
              </a:defRPr>
            </a:lvl4pPr>
            <a:lvl5pPr algn="l" defTabSz="457200" rtl="0" eaLnBrk="0" fontAlgn="base" hangingPunct="0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  <a:cs typeface="Arial Narrow" charset="0"/>
              </a:defRPr>
            </a:lvl5pPr>
            <a:lvl6pPr marL="457200" algn="l" defTabSz="457200" rtl="0" fontAlgn="base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</a:defRPr>
            </a:lvl6pPr>
            <a:lvl7pPr marL="914400" algn="l" defTabSz="457200" rtl="0" fontAlgn="base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</a:defRPr>
            </a:lvl7pPr>
            <a:lvl8pPr marL="1371600" algn="l" defTabSz="457200" rtl="0" fontAlgn="base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</a:defRPr>
            </a:lvl8pPr>
            <a:lvl9pPr marL="1828800" algn="l" defTabSz="457200" rtl="0" fontAlgn="base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</a:pPr>
            <a:r>
              <a:rPr lang="lv-LV" sz="3200" b="1" dirty="0"/>
              <a:t>Sprint </a:t>
            </a:r>
            <a:r>
              <a:rPr lang="lv-LV" sz="3200" b="1" dirty="0" err="1"/>
              <a:t>competition</a:t>
            </a:r>
            <a:r>
              <a:rPr lang="lv-LV" sz="3200" b="1" dirty="0"/>
              <a:t> </a:t>
            </a:r>
            <a:r>
              <a:rPr lang="lv-LV" sz="3200" b="1" dirty="0" err="1"/>
              <a:t>program</a:t>
            </a:r>
            <a:endParaRPr lang="en-GB" sz="3200" b="1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57200" y="839999"/>
            <a:ext cx="8229600" cy="496526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lnSpc>
                <a:spcPts val="158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 sz="2800" kern="1200" cap="all">
                <a:solidFill>
                  <a:srgbClr val="3E7BEA"/>
                </a:solidFill>
                <a:latin typeface="Arial Narrow"/>
                <a:ea typeface="ＭＳ Ｐゴシック" charset="-128"/>
                <a:cs typeface="Arial Narrow"/>
              </a:defRPr>
            </a:lvl1pPr>
            <a:lvl2pPr marL="447675" indent="-447675" algn="l" defTabSz="457200" rtl="0" eaLnBrk="0" fontAlgn="base" hangingPunct="0">
              <a:lnSpc>
                <a:spcPts val="2425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 sz="2400" b="1" kern="1200">
                <a:solidFill>
                  <a:schemeClr val="tx1"/>
                </a:solidFill>
                <a:latin typeface="Arial Narrow"/>
                <a:ea typeface="ＭＳ Ｐゴシック" charset="-128"/>
                <a:cs typeface="Arial Narrow"/>
              </a:defRPr>
            </a:lvl2pPr>
            <a:lvl3pPr marL="1143000" indent="-10541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E7BEA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 Narrow"/>
                <a:ea typeface="ＭＳ Ｐゴシック" charset="-128"/>
                <a:cs typeface="Arial Narrow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800" kern="1200">
                <a:solidFill>
                  <a:schemeClr val="tx1"/>
                </a:solidFill>
                <a:latin typeface="Arial Narrow"/>
                <a:ea typeface="ＭＳ Ｐゴシック" charset="-128"/>
                <a:cs typeface="Arial Narrow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E7BEA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 Narrow"/>
                <a:ea typeface="ＭＳ Ｐゴシック" charset="-128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endParaRPr lang="en-GB" sz="12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4F0446F-1C8D-4EC7-BAE3-191B8ECD0F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7584" y="6283665"/>
            <a:ext cx="504056" cy="235052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E5E28D0-FAEF-4737-89F8-E16216B8ED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6778998"/>
              </p:ext>
            </p:extLst>
          </p:nvPr>
        </p:nvGraphicFramePr>
        <p:xfrm>
          <a:off x="683568" y="1340768"/>
          <a:ext cx="6984776" cy="35283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3406">
                  <a:extLst>
                    <a:ext uri="{9D8B030D-6E8A-4147-A177-3AD203B41FA5}">
                      <a16:colId xmlns:a16="http://schemas.microsoft.com/office/drawing/2014/main" val="2688005788"/>
                    </a:ext>
                  </a:extLst>
                </a:gridCol>
                <a:gridCol w="5651370">
                  <a:extLst>
                    <a:ext uri="{9D8B030D-6E8A-4147-A177-3AD203B41FA5}">
                      <a16:colId xmlns:a16="http://schemas.microsoft.com/office/drawing/2014/main" val="4157594945"/>
                    </a:ext>
                  </a:extLst>
                </a:gridCol>
              </a:tblGrid>
              <a:tr h="88209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10:00</a:t>
                      </a:r>
                      <a:endParaRPr lang="lv-LV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Sprint C qualification Ladies</a:t>
                      </a:r>
                      <a:endParaRPr lang="lv-LV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20026026"/>
                  </a:ext>
                </a:extLst>
              </a:tr>
              <a:tr h="88209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10:20</a:t>
                      </a:r>
                      <a:endParaRPr lang="lv-LV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Sprint C qualification Men</a:t>
                      </a:r>
                      <a:endParaRPr lang="lv-LV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34432434"/>
                  </a:ext>
                </a:extLst>
              </a:tr>
              <a:tr h="88209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11:20</a:t>
                      </a:r>
                      <a:endParaRPr lang="lv-LV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¼ finals, ½ finals, finals</a:t>
                      </a:r>
                      <a:endParaRPr lang="lv-LV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16731521"/>
                  </a:ext>
                </a:extLst>
              </a:tr>
              <a:tr h="88209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12:35</a:t>
                      </a:r>
                      <a:endParaRPr lang="lv-LV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Official Prize giving ceremony</a:t>
                      </a:r>
                      <a:endParaRPr lang="lv-LV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375477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7142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/>
          <p:cNvSpPr txBox="1">
            <a:spLocks/>
          </p:cNvSpPr>
          <p:nvPr/>
        </p:nvSpPr>
        <p:spPr>
          <a:xfrm>
            <a:off x="400788" y="332656"/>
            <a:ext cx="8229600" cy="6940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 kern="1200" cap="all">
                <a:solidFill>
                  <a:srgbClr val="3E7BEA"/>
                </a:solidFill>
                <a:latin typeface="Arial Narrow"/>
                <a:ea typeface="ＭＳ Ｐゴシック" charset="-128"/>
                <a:cs typeface="Arial Narrow"/>
              </a:defRPr>
            </a:lvl1pPr>
            <a:lvl2pPr algn="l" defTabSz="457200" rtl="0" eaLnBrk="0" fontAlgn="base" hangingPunct="0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  <a:cs typeface="Arial Narrow" charset="0"/>
              </a:defRPr>
            </a:lvl2pPr>
            <a:lvl3pPr algn="l" defTabSz="457200" rtl="0" eaLnBrk="0" fontAlgn="base" hangingPunct="0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  <a:cs typeface="Arial Narrow" charset="0"/>
              </a:defRPr>
            </a:lvl3pPr>
            <a:lvl4pPr algn="l" defTabSz="457200" rtl="0" eaLnBrk="0" fontAlgn="base" hangingPunct="0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  <a:cs typeface="Arial Narrow" charset="0"/>
              </a:defRPr>
            </a:lvl4pPr>
            <a:lvl5pPr algn="l" defTabSz="457200" rtl="0" eaLnBrk="0" fontAlgn="base" hangingPunct="0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  <a:cs typeface="Arial Narrow" charset="0"/>
              </a:defRPr>
            </a:lvl5pPr>
            <a:lvl6pPr marL="457200" algn="l" defTabSz="457200" rtl="0" fontAlgn="base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</a:defRPr>
            </a:lvl6pPr>
            <a:lvl7pPr marL="914400" algn="l" defTabSz="457200" rtl="0" fontAlgn="base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</a:defRPr>
            </a:lvl7pPr>
            <a:lvl8pPr marL="1371600" algn="l" defTabSz="457200" rtl="0" fontAlgn="base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</a:defRPr>
            </a:lvl8pPr>
            <a:lvl9pPr marL="1828800" algn="l" defTabSz="457200" rtl="0" fontAlgn="base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</a:pPr>
            <a:r>
              <a:rPr lang="lv-LV" sz="3200" b="1" dirty="0"/>
              <a:t>Latvijas čempionāta programma</a:t>
            </a:r>
            <a:endParaRPr lang="en-GB" sz="3200" b="1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57200" y="839999"/>
            <a:ext cx="8229600" cy="496526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lnSpc>
                <a:spcPts val="158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 sz="2800" kern="1200" cap="all">
                <a:solidFill>
                  <a:srgbClr val="3E7BEA"/>
                </a:solidFill>
                <a:latin typeface="Arial Narrow"/>
                <a:ea typeface="ＭＳ Ｐゴシック" charset="-128"/>
                <a:cs typeface="Arial Narrow"/>
              </a:defRPr>
            </a:lvl1pPr>
            <a:lvl2pPr marL="447675" indent="-447675" algn="l" defTabSz="457200" rtl="0" eaLnBrk="0" fontAlgn="base" hangingPunct="0">
              <a:lnSpc>
                <a:spcPts val="2425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 sz="2400" b="1" kern="1200">
                <a:solidFill>
                  <a:schemeClr val="tx1"/>
                </a:solidFill>
                <a:latin typeface="Arial Narrow"/>
                <a:ea typeface="ＭＳ Ｐゴシック" charset="-128"/>
                <a:cs typeface="Arial Narrow"/>
              </a:defRPr>
            </a:lvl2pPr>
            <a:lvl3pPr marL="1143000" indent="-10541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E7BEA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 Narrow"/>
                <a:ea typeface="ＭＳ Ｐゴシック" charset="-128"/>
                <a:cs typeface="Arial Narrow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800" kern="1200">
                <a:solidFill>
                  <a:schemeClr val="tx1"/>
                </a:solidFill>
                <a:latin typeface="Arial Narrow"/>
                <a:ea typeface="ＭＳ Ｐゴシック" charset="-128"/>
                <a:cs typeface="Arial Narrow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E7BEA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 Narrow"/>
                <a:ea typeface="ＭＳ Ｐゴシック" charset="-128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endParaRPr lang="en-GB" sz="12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4F0446F-1C8D-4EC7-BAE3-191B8ECD0F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7584" y="6283665"/>
            <a:ext cx="504056" cy="235052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A1F7608-9F85-40FC-A186-5CECC367B0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255884"/>
              </p:ext>
            </p:extLst>
          </p:nvPr>
        </p:nvGraphicFramePr>
        <p:xfrm>
          <a:off x="457200" y="1052736"/>
          <a:ext cx="8173188" cy="47525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0275">
                  <a:extLst>
                    <a:ext uri="{9D8B030D-6E8A-4147-A177-3AD203B41FA5}">
                      <a16:colId xmlns:a16="http://schemas.microsoft.com/office/drawing/2014/main" val="3528589676"/>
                    </a:ext>
                  </a:extLst>
                </a:gridCol>
                <a:gridCol w="6612913">
                  <a:extLst>
                    <a:ext uri="{9D8B030D-6E8A-4147-A177-3AD203B41FA5}">
                      <a16:colId xmlns:a16="http://schemas.microsoft.com/office/drawing/2014/main" val="3597374845"/>
                    </a:ext>
                  </a:extLst>
                </a:gridCol>
              </a:tblGrid>
              <a:tr h="6178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lv-LV" sz="2000">
                          <a:effectLst/>
                        </a:rPr>
                        <a:t>līdz 11:45</a:t>
                      </a:r>
                      <a:endParaRPr lang="lv-LV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lv-LV" sz="2000">
                          <a:effectLst/>
                        </a:rPr>
                        <a:t>Starta numuru saņemšana LČ jauniešu grupām</a:t>
                      </a:r>
                      <a:endParaRPr lang="lv-LV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08225710"/>
                  </a:ext>
                </a:extLst>
              </a:tr>
              <a:tr h="104555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lv-LV" sz="2000">
                          <a:effectLst/>
                        </a:rPr>
                        <a:t>12:20</a:t>
                      </a:r>
                      <a:endParaRPr lang="lv-LV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lv-LV" sz="2000">
                          <a:effectLst/>
                        </a:rPr>
                        <a:t>V10,S10 Masu starts klasiskajā solī, dalībnieki tiks sadalīti grupās - 12 dalībnieki 1 startā</a:t>
                      </a:r>
                      <a:endParaRPr lang="lv-LV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9451734"/>
                  </a:ext>
                </a:extLst>
              </a:tr>
              <a:tr h="6178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lv-LV" sz="2000">
                          <a:effectLst/>
                        </a:rPr>
                        <a:t>13:00 – 13:20</a:t>
                      </a:r>
                      <a:endParaRPr lang="lv-LV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lv-LV" sz="2000">
                          <a:effectLst/>
                        </a:rPr>
                        <a:t>Iesildīšanās pa sacensību trasi LČ jauniešu  grupām</a:t>
                      </a:r>
                      <a:endParaRPr lang="lv-LV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59020159"/>
                  </a:ext>
                </a:extLst>
              </a:tr>
              <a:tr h="6178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lv-LV" sz="2000">
                          <a:effectLst/>
                        </a:rPr>
                        <a:t>13:30</a:t>
                      </a:r>
                      <a:endParaRPr lang="lv-LV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lv-LV" sz="2000">
                          <a:effectLst/>
                        </a:rPr>
                        <a:t>Sprinta kvalifikācija S16, V16, S14, V14, S12, V12</a:t>
                      </a:r>
                      <a:endParaRPr lang="lv-LV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2477337"/>
                  </a:ext>
                </a:extLst>
              </a:tr>
              <a:tr h="6178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lv-LV" sz="2000">
                          <a:effectLst/>
                        </a:rPr>
                        <a:t>14:30</a:t>
                      </a:r>
                      <a:endParaRPr lang="lv-LV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lv-LV" sz="2000">
                          <a:effectLst/>
                        </a:rPr>
                        <a:t>Sprinta kvalifikācija S12,V12 grupām 2. brauciens</a:t>
                      </a:r>
                      <a:endParaRPr lang="lv-LV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05753364"/>
                  </a:ext>
                </a:extLst>
              </a:tr>
              <a:tr h="6178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lv-LV" sz="2000">
                          <a:effectLst/>
                        </a:rPr>
                        <a:t>15:00</a:t>
                      </a:r>
                      <a:endParaRPr lang="lv-LV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lv-LV" sz="2000">
                          <a:effectLst/>
                        </a:rPr>
                        <a:t>LČ Jauniešu grupu S16, V16, S14, V14 – ½fināli, fināli</a:t>
                      </a:r>
                      <a:endParaRPr lang="lv-LV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44250778"/>
                  </a:ext>
                </a:extLst>
              </a:tr>
              <a:tr h="6178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lv-LV" sz="2000">
                          <a:effectLst/>
                        </a:rPr>
                        <a:t>16:20</a:t>
                      </a:r>
                      <a:endParaRPr lang="lv-LV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</a:rPr>
                        <a:t>Apbalvošana LČ jauniešu grupām</a:t>
                      </a:r>
                      <a:endParaRPr lang="lv-LV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793559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9572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/>
          <p:cNvSpPr txBox="1">
            <a:spLocks/>
          </p:cNvSpPr>
          <p:nvPr/>
        </p:nvSpPr>
        <p:spPr>
          <a:xfrm>
            <a:off x="400788" y="332656"/>
            <a:ext cx="8229600" cy="6940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 kern="1200" cap="all">
                <a:solidFill>
                  <a:srgbClr val="3E7BEA"/>
                </a:solidFill>
                <a:latin typeface="Arial Narrow"/>
                <a:ea typeface="ＭＳ Ｐゴシック" charset="-128"/>
                <a:cs typeface="Arial Narrow"/>
              </a:defRPr>
            </a:lvl1pPr>
            <a:lvl2pPr algn="l" defTabSz="457200" rtl="0" eaLnBrk="0" fontAlgn="base" hangingPunct="0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  <a:cs typeface="Arial Narrow" charset="0"/>
              </a:defRPr>
            </a:lvl2pPr>
            <a:lvl3pPr algn="l" defTabSz="457200" rtl="0" eaLnBrk="0" fontAlgn="base" hangingPunct="0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  <a:cs typeface="Arial Narrow" charset="0"/>
              </a:defRPr>
            </a:lvl3pPr>
            <a:lvl4pPr algn="l" defTabSz="457200" rtl="0" eaLnBrk="0" fontAlgn="base" hangingPunct="0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  <a:cs typeface="Arial Narrow" charset="0"/>
              </a:defRPr>
            </a:lvl4pPr>
            <a:lvl5pPr algn="l" defTabSz="457200" rtl="0" eaLnBrk="0" fontAlgn="base" hangingPunct="0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  <a:cs typeface="Arial Narrow" charset="0"/>
              </a:defRPr>
            </a:lvl5pPr>
            <a:lvl6pPr marL="457200" algn="l" defTabSz="457200" rtl="0" fontAlgn="base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</a:defRPr>
            </a:lvl6pPr>
            <a:lvl7pPr marL="914400" algn="l" defTabSz="457200" rtl="0" fontAlgn="base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</a:defRPr>
            </a:lvl7pPr>
            <a:lvl8pPr marL="1371600" algn="l" defTabSz="457200" rtl="0" fontAlgn="base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</a:defRPr>
            </a:lvl8pPr>
            <a:lvl9pPr marL="1828800" algn="l" defTabSz="457200" rtl="0" fontAlgn="base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</a:pPr>
            <a:r>
              <a:rPr lang="lv-LV" sz="3200" b="1" dirty="0"/>
              <a:t>Sprint </a:t>
            </a:r>
            <a:r>
              <a:rPr lang="lv-LV" sz="3200" b="1" dirty="0" err="1"/>
              <a:t>competition</a:t>
            </a:r>
            <a:r>
              <a:rPr lang="lv-LV" sz="3200" b="1" dirty="0"/>
              <a:t> </a:t>
            </a:r>
            <a:r>
              <a:rPr lang="lv-LV" sz="3200" b="1" dirty="0" err="1"/>
              <a:t>program</a:t>
            </a:r>
            <a:endParaRPr lang="en-GB" sz="3200" b="1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57200" y="839999"/>
            <a:ext cx="8229600" cy="496526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lnSpc>
                <a:spcPts val="158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 sz="2800" kern="1200" cap="all">
                <a:solidFill>
                  <a:srgbClr val="3E7BEA"/>
                </a:solidFill>
                <a:latin typeface="Arial Narrow"/>
                <a:ea typeface="ＭＳ Ｐゴシック" charset="-128"/>
                <a:cs typeface="Arial Narrow"/>
              </a:defRPr>
            </a:lvl1pPr>
            <a:lvl2pPr marL="447675" indent="-447675" algn="l" defTabSz="457200" rtl="0" eaLnBrk="0" fontAlgn="base" hangingPunct="0">
              <a:lnSpc>
                <a:spcPts val="2425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 sz="2400" b="1" kern="1200">
                <a:solidFill>
                  <a:schemeClr val="tx1"/>
                </a:solidFill>
                <a:latin typeface="Arial Narrow"/>
                <a:ea typeface="ＭＳ Ｐゴシック" charset="-128"/>
                <a:cs typeface="Arial Narrow"/>
              </a:defRPr>
            </a:lvl2pPr>
            <a:lvl3pPr marL="1143000" indent="-10541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E7BEA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 Narrow"/>
                <a:ea typeface="ＭＳ Ｐゴシック" charset="-128"/>
                <a:cs typeface="Arial Narrow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800" kern="1200">
                <a:solidFill>
                  <a:schemeClr val="tx1"/>
                </a:solidFill>
                <a:latin typeface="Arial Narrow"/>
                <a:ea typeface="ＭＳ Ｐゴシック" charset="-128"/>
                <a:cs typeface="Arial Narrow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E7BEA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 Narrow"/>
                <a:ea typeface="ＭＳ Ｐゴシック" charset="-128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11:20 Sprint ¼ finals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n-GB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11:20 - 11:45		¼ finals Men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11:45	 Sprint ½ -finals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n-GB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11:45 - 11:55 		½  finals Ladies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n-GB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11:55 - 12:10 		½  finals Men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12:10 A finals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n-GB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12:10  		A final Ladies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n-GB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12:15</a:t>
            </a:r>
            <a:r>
              <a:rPr lang="lv-LV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en-GB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final Men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4F0446F-1C8D-4EC7-BAE3-191B8ECD0F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7584" y="6283665"/>
            <a:ext cx="504056" cy="23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709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/>
          <p:cNvSpPr txBox="1">
            <a:spLocks/>
          </p:cNvSpPr>
          <p:nvPr/>
        </p:nvSpPr>
        <p:spPr>
          <a:xfrm>
            <a:off x="400788" y="692696"/>
            <a:ext cx="8229600" cy="6940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 kern="1200" cap="all">
                <a:solidFill>
                  <a:srgbClr val="3E7BEA"/>
                </a:solidFill>
                <a:latin typeface="Arial Narrow"/>
                <a:ea typeface="ＭＳ Ｐゴシック" charset="-128"/>
                <a:cs typeface="Arial Narrow"/>
              </a:defRPr>
            </a:lvl1pPr>
            <a:lvl2pPr algn="l" defTabSz="457200" rtl="0" eaLnBrk="0" fontAlgn="base" hangingPunct="0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  <a:cs typeface="Arial Narrow" charset="0"/>
              </a:defRPr>
            </a:lvl2pPr>
            <a:lvl3pPr algn="l" defTabSz="457200" rtl="0" eaLnBrk="0" fontAlgn="base" hangingPunct="0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  <a:cs typeface="Arial Narrow" charset="0"/>
              </a:defRPr>
            </a:lvl3pPr>
            <a:lvl4pPr algn="l" defTabSz="457200" rtl="0" eaLnBrk="0" fontAlgn="base" hangingPunct="0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  <a:cs typeface="Arial Narrow" charset="0"/>
              </a:defRPr>
            </a:lvl4pPr>
            <a:lvl5pPr algn="l" defTabSz="457200" rtl="0" eaLnBrk="0" fontAlgn="base" hangingPunct="0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  <a:cs typeface="Arial Narrow" charset="0"/>
              </a:defRPr>
            </a:lvl5pPr>
            <a:lvl6pPr marL="457200" algn="l" defTabSz="457200" rtl="0" fontAlgn="base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</a:defRPr>
            </a:lvl6pPr>
            <a:lvl7pPr marL="914400" algn="l" defTabSz="457200" rtl="0" fontAlgn="base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</a:defRPr>
            </a:lvl7pPr>
            <a:lvl8pPr marL="1371600" algn="l" defTabSz="457200" rtl="0" fontAlgn="base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</a:defRPr>
            </a:lvl8pPr>
            <a:lvl9pPr marL="1828800" algn="l" defTabSz="457200" rtl="0" fontAlgn="base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>
              <a:lnSpc>
                <a:spcPct val="100000"/>
              </a:lnSpc>
            </a:pPr>
            <a:r>
              <a:rPr lang="lv-LV" sz="3200" b="1" dirty="0"/>
              <a:t>Sprint </a:t>
            </a:r>
            <a:r>
              <a:rPr lang="lv-LV" sz="3200" b="1" dirty="0" err="1"/>
              <a:t>course</a:t>
            </a:r>
            <a:r>
              <a:rPr lang="lv-LV" sz="3200" b="1" dirty="0"/>
              <a:t> </a:t>
            </a:r>
            <a:r>
              <a:rPr lang="lv-LV" sz="3200" b="1" dirty="0" err="1"/>
              <a:t>layout</a:t>
            </a:r>
            <a:r>
              <a:rPr lang="en-US" sz="3200" b="1" dirty="0"/>
              <a:t> Ladies 1,1 km</a:t>
            </a:r>
            <a:endParaRPr lang="en-GB" sz="3200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3D5D9A5-E1A1-4844-AA17-8C60C8806B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7584" y="6283665"/>
            <a:ext cx="504056" cy="235052"/>
          </a:xfrm>
          <a:prstGeom prst="rect">
            <a:avLst/>
          </a:prstGeom>
        </p:spPr>
      </p:pic>
      <p:sp>
        <p:nvSpPr>
          <p:cNvPr id="10" name="Title 5">
            <a:extLst>
              <a:ext uri="{FF2B5EF4-FFF2-40B4-BE49-F238E27FC236}">
                <a16:creationId xmlns:a16="http://schemas.microsoft.com/office/drawing/2014/main" id="{0D6FF454-FD90-4DEA-B167-6140E81CFB6D}"/>
              </a:ext>
            </a:extLst>
          </p:cNvPr>
          <p:cNvSpPr txBox="1">
            <a:spLocks/>
          </p:cNvSpPr>
          <p:nvPr/>
        </p:nvSpPr>
        <p:spPr>
          <a:xfrm>
            <a:off x="381000" y="152400"/>
            <a:ext cx="6927304" cy="61230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 kern="1200" cap="all">
                <a:solidFill>
                  <a:srgbClr val="3E7BEA"/>
                </a:solidFill>
                <a:latin typeface="Arial Narrow"/>
                <a:ea typeface="ＭＳ Ｐゴシック" charset="-128"/>
                <a:cs typeface="Arial Narrow"/>
              </a:defRPr>
            </a:lvl1pPr>
            <a:lvl2pPr algn="l" defTabSz="457200" rtl="0" eaLnBrk="0" fontAlgn="base" hangingPunct="0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  <a:cs typeface="Arial Narrow" charset="0"/>
              </a:defRPr>
            </a:lvl2pPr>
            <a:lvl3pPr algn="l" defTabSz="457200" rtl="0" eaLnBrk="0" fontAlgn="base" hangingPunct="0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  <a:cs typeface="Arial Narrow" charset="0"/>
              </a:defRPr>
            </a:lvl3pPr>
            <a:lvl4pPr algn="l" defTabSz="457200" rtl="0" eaLnBrk="0" fontAlgn="base" hangingPunct="0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  <a:cs typeface="Arial Narrow" charset="0"/>
              </a:defRPr>
            </a:lvl4pPr>
            <a:lvl5pPr algn="l" defTabSz="457200" rtl="0" eaLnBrk="0" fontAlgn="base" hangingPunct="0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  <a:cs typeface="Arial Narrow" charset="0"/>
              </a:defRPr>
            </a:lvl5pPr>
            <a:lvl6pPr marL="457200" algn="l" defTabSz="457200" rtl="0" fontAlgn="base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</a:defRPr>
            </a:lvl6pPr>
            <a:lvl7pPr marL="914400" algn="l" defTabSz="457200" rtl="0" fontAlgn="base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</a:defRPr>
            </a:lvl7pPr>
            <a:lvl8pPr marL="1371600" algn="l" defTabSz="457200" rtl="0" fontAlgn="base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</a:defRPr>
            </a:lvl8pPr>
            <a:lvl9pPr marL="1828800" algn="l" defTabSz="457200" rtl="0" fontAlgn="base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3E7BEA"/>
                </a:solidFill>
                <a:latin typeface="Arial Narrow" charset="0"/>
                <a:ea typeface="ＭＳ Ｐゴシック" charset="-128"/>
              </a:defRPr>
            </a:lvl9pPr>
          </a:lstStyle>
          <a:p>
            <a:r>
              <a:rPr lang="lv-LV" sz="1800" i="1"/>
              <a:t>F</a:t>
            </a:r>
            <a:r>
              <a:rPr lang="en-GB" sz="1800" i="1"/>
              <a:t>IS </a:t>
            </a:r>
            <a:r>
              <a:rPr lang="lv-LV" sz="1800" i="1"/>
              <a:t>Latvian championship</a:t>
            </a:r>
            <a:r>
              <a:rPr lang="en-GB" sz="1800" i="1"/>
              <a:t> 201</a:t>
            </a:r>
            <a:r>
              <a:rPr lang="lv-LV" sz="1800" i="1"/>
              <a:t>9</a:t>
            </a:r>
            <a:br>
              <a:rPr lang="en-GB" sz="1800" i="1"/>
            </a:br>
            <a:r>
              <a:rPr lang="en-GB" sz="1800" i="1"/>
              <a:t>MADONA, LATVIA</a:t>
            </a:r>
            <a:r>
              <a:rPr lang="lv-LV" sz="1800" i="1"/>
              <a:t> 12</a:t>
            </a:r>
            <a:r>
              <a:rPr lang="lv-LV" sz="1800" i="1" baseline="30000"/>
              <a:t>th</a:t>
            </a:r>
            <a:r>
              <a:rPr lang="en-GB" sz="1800" i="1"/>
              <a:t>-</a:t>
            </a:r>
            <a:r>
              <a:rPr lang="lv-LV" sz="1800" i="1"/>
              <a:t>13</a:t>
            </a:r>
            <a:r>
              <a:rPr lang="lv-LV" sz="1800" i="1" baseline="30000"/>
              <a:t>TH</a:t>
            </a:r>
            <a:r>
              <a:rPr lang="en-GB" sz="1800" i="1"/>
              <a:t> </a:t>
            </a:r>
            <a:r>
              <a:rPr lang="lv-LV" sz="1800" i="1"/>
              <a:t>January</a:t>
            </a:r>
            <a:br>
              <a:rPr lang="lv-LV" sz="1800" i="1"/>
            </a:br>
            <a:endParaRPr lang="lv-LV" sz="18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6C3251-94CC-42B4-A133-ACD9FCEDCC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588" y="1196752"/>
            <a:ext cx="76200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142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4737</TotalTime>
  <Words>463</Words>
  <Application>Microsoft Office PowerPoint</Application>
  <PresentationFormat>On-screen Show (4:3)</PresentationFormat>
  <Paragraphs>93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MS PGothic</vt:lpstr>
      <vt:lpstr>Arial</vt:lpstr>
      <vt:lpstr>Arial Narrow</vt:lpstr>
      <vt:lpstr>Calibri</vt:lpstr>
      <vt:lpstr>Times New Roman</vt:lpstr>
      <vt:lpstr>Office Theme</vt:lpstr>
      <vt:lpstr>FIS Latvian championship 2019 MADONA, LATVIA 12th-13TH January </vt:lpstr>
      <vt:lpstr>FIS Latvian championship 2019 MADONA, LATVIA 12th-13TH January </vt:lpstr>
      <vt:lpstr>FIS Latvian championship 2019 MADONA, LATVIA 12th-13TH January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%PDF-1.5</dc:title>
  <dc:creator>Kristians Rukuts</dc:creator>
  <cp:lastModifiedBy>NOTEX</cp:lastModifiedBy>
  <cp:revision>162</cp:revision>
  <dcterms:created xsi:type="dcterms:W3CDTF">2011-01-31T12:47:17Z</dcterms:created>
  <dcterms:modified xsi:type="dcterms:W3CDTF">2019-01-11T15:22:55Z</dcterms:modified>
</cp:coreProperties>
</file>